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8"/>
  </p:notesMasterIdLst>
  <p:sldIdLst>
    <p:sldId id="256" r:id="rId2"/>
    <p:sldId id="273" r:id="rId3"/>
    <p:sldId id="292" r:id="rId4"/>
    <p:sldId id="286" r:id="rId5"/>
    <p:sldId id="257" r:id="rId6"/>
    <p:sldId id="276" r:id="rId7"/>
    <p:sldId id="287" r:id="rId8"/>
    <p:sldId id="277" r:id="rId9"/>
    <p:sldId id="290" r:id="rId10"/>
    <p:sldId id="289" r:id="rId11"/>
    <p:sldId id="291" r:id="rId12"/>
    <p:sldId id="281" r:id="rId13"/>
    <p:sldId id="268" r:id="rId14"/>
    <p:sldId id="274" r:id="rId15"/>
    <p:sldId id="272"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19FE2-0D61-4A14-954E-2228615ABCAD}" v="134" dt="2025-10-10T16:49:00.7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89" autoAdjust="0"/>
  </p:normalViewPr>
  <p:slideViewPr>
    <p:cSldViewPr snapToGrid="0">
      <p:cViewPr varScale="1">
        <p:scale>
          <a:sx n="56" d="100"/>
          <a:sy n="56" d="100"/>
        </p:scale>
        <p:origin x="1044" y="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836F1-EDAD-4AB9-89CE-F6E0878ABC9C}" type="datetimeFigureOut">
              <a:rPr lang="en-GB" smtClean="0"/>
              <a:t>17/10/2025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539A6-52DD-4428-8276-5D28A0EFBF27}" type="slidenum">
              <a:rPr lang="en-GB" smtClean="0"/>
              <a:t>‹#›</a:t>
            </a:fld>
            <a:endParaRPr lang="en-GB"/>
          </a:p>
        </p:txBody>
      </p:sp>
    </p:spTree>
    <p:extLst>
      <p:ext uri="{BB962C8B-B14F-4D97-AF65-F5344CB8AC3E}">
        <p14:creationId xmlns:p14="http://schemas.microsoft.com/office/powerpoint/2010/main" val="252949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1</a:t>
            </a:fld>
            <a:endParaRPr lang="en-GB"/>
          </a:p>
        </p:txBody>
      </p:sp>
    </p:spTree>
    <p:extLst>
      <p:ext uri="{BB962C8B-B14F-4D97-AF65-F5344CB8AC3E}">
        <p14:creationId xmlns:p14="http://schemas.microsoft.com/office/powerpoint/2010/main" val="3979296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2</a:t>
            </a:fld>
            <a:endParaRPr lang="en-GB"/>
          </a:p>
        </p:txBody>
      </p:sp>
    </p:spTree>
    <p:extLst>
      <p:ext uri="{BB962C8B-B14F-4D97-AF65-F5344CB8AC3E}">
        <p14:creationId xmlns:p14="http://schemas.microsoft.com/office/powerpoint/2010/main" val="2365105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6DE1A-C741-DDCE-7578-0E9257259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F6E3A-097B-49BE-D224-ABBD97EC50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CB5CE-72AC-7B5B-07F0-EC66B83DE60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AC7013-6FA2-8388-1C83-B09BE9B321EC}"/>
              </a:ext>
            </a:extLst>
          </p:cNvPr>
          <p:cNvSpPr>
            <a:spLocks noGrp="1"/>
          </p:cNvSpPr>
          <p:nvPr>
            <p:ph type="sldNum" sz="quarter" idx="5"/>
          </p:nvPr>
        </p:nvSpPr>
        <p:spPr/>
        <p:txBody>
          <a:bodyPr/>
          <a:lstStyle/>
          <a:p>
            <a:fld id="{8CA539A6-52DD-4428-8276-5D28A0EFBF27}" type="slidenum">
              <a:rPr lang="en-GB" smtClean="0"/>
              <a:t>3</a:t>
            </a:fld>
            <a:endParaRPr lang="en-GB"/>
          </a:p>
        </p:txBody>
      </p:sp>
    </p:spTree>
    <p:extLst>
      <p:ext uri="{BB962C8B-B14F-4D97-AF65-F5344CB8AC3E}">
        <p14:creationId xmlns:p14="http://schemas.microsoft.com/office/powerpoint/2010/main" val="1892659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FC217-4F8D-0707-99AE-E3EEA8CAE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A49B5-DD75-F316-1BA9-217CB6D6F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C0314-D0DD-1F42-4AAA-033A9B11E6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8BB1CC-5B1A-F510-E686-96DFE4D995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9A6-52DD-4428-8276-5D28A0EFBF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168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9A6-52DD-4428-8276-5D28A0EFBF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983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13</a:t>
            </a:fld>
            <a:endParaRPr lang="en-GB"/>
          </a:p>
        </p:txBody>
      </p:sp>
    </p:spTree>
    <p:extLst>
      <p:ext uri="{BB962C8B-B14F-4D97-AF65-F5344CB8AC3E}">
        <p14:creationId xmlns:p14="http://schemas.microsoft.com/office/powerpoint/2010/main" val="1901230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14</a:t>
            </a:fld>
            <a:endParaRPr lang="en-GB"/>
          </a:p>
        </p:txBody>
      </p:sp>
    </p:spTree>
    <p:extLst>
      <p:ext uri="{BB962C8B-B14F-4D97-AF65-F5344CB8AC3E}">
        <p14:creationId xmlns:p14="http://schemas.microsoft.com/office/powerpoint/2010/main" val="3400591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15</a:t>
            </a:fld>
            <a:endParaRPr lang="en-GB"/>
          </a:p>
        </p:txBody>
      </p:sp>
    </p:spTree>
    <p:extLst>
      <p:ext uri="{BB962C8B-B14F-4D97-AF65-F5344CB8AC3E}">
        <p14:creationId xmlns:p14="http://schemas.microsoft.com/office/powerpoint/2010/main" val="2531543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16</a:t>
            </a:fld>
            <a:endParaRPr lang="en-GB"/>
          </a:p>
        </p:txBody>
      </p:sp>
    </p:spTree>
    <p:extLst>
      <p:ext uri="{BB962C8B-B14F-4D97-AF65-F5344CB8AC3E}">
        <p14:creationId xmlns:p14="http://schemas.microsoft.com/office/powerpoint/2010/main" val="2307768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Friday, October 17, 2025</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206361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Friday, October 17, 2025</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50400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Friday, October 17, 2025</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5338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Friday, October 17, 2025</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13564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Friday, October 17, 2025</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486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Friday, October 17, 2025</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1301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Friday, October 17, 2025</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78539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Friday, October 17, 2025</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2270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Friday, October 17, 2025</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7212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Friday, October 17, 2025</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6399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Friday, October 17, 2025</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720738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October 17, 2025</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408640714"/>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4.jpg"/><Relationship Id="rId5" Type="http://schemas.openxmlformats.org/officeDocument/2006/relationships/hyperlink" Target="mailto:Jameshand1980@me.com" TargetMode="External"/><Relationship Id="rId10" Type="http://schemas.openxmlformats.org/officeDocument/2006/relationships/image" Target="../media/image31.svg"/><Relationship Id="rId4" Type="http://schemas.openxmlformats.org/officeDocument/2006/relationships/hyperlink" Target="mailto:coachsarah@bangorsc.co.uk" TargetMode="Externa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42.jpg"/><Relationship Id="rId3" Type="http://schemas.openxmlformats.org/officeDocument/2006/relationships/audio" Target="../media/media12.m4a"/><Relationship Id="rId7" Type="http://schemas.openxmlformats.org/officeDocument/2006/relationships/image" Target="../media/image36.jpg"/><Relationship Id="rId12" Type="http://schemas.openxmlformats.org/officeDocument/2006/relationships/image" Target="../media/image41.JP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2.jpeg"/><Relationship Id="rId11" Type="http://schemas.openxmlformats.org/officeDocument/2006/relationships/image" Target="../media/image40.JPG"/><Relationship Id="rId5" Type="http://schemas.openxmlformats.org/officeDocument/2006/relationships/image" Target="../media/image3.png"/><Relationship Id="rId15" Type="http://schemas.openxmlformats.org/officeDocument/2006/relationships/image" Target="../media/image35.png"/><Relationship Id="rId10" Type="http://schemas.openxmlformats.org/officeDocument/2006/relationships/image" Target="../media/image39.jpg"/><Relationship Id="rId4" Type="http://schemas.openxmlformats.org/officeDocument/2006/relationships/slideLayout" Target="../slideLayouts/slideLayout7.xml"/><Relationship Id="rId9" Type="http://schemas.openxmlformats.org/officeDocument/2006/relationships/image" Target="../media/image38.jpg"/><Relationship Id="rId14" Type="http://schemas.openxmlformats.org/officeDocument/2006/relationships/image" Target="../media/image43.jp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notesSlide" Target="../notesSlides/notesSlide6.xml"/><Relationship Id="rId9" Type="http://schemas.openxmlformats.org/officeDocument/2006/relationships/image" Target="../media/image31.sv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youtu.be/C2uH9Dle8mQ" TargetMode="External"/><Relationship Id="rId5" Type="http://schemas.openxmlformats.org/officeDocument/2006/relationships/image" Target="../media/image3.png"/><Relationship Id="rId10" Type="http://schemas.openxmlformats.org/officeDocument/2006/relationships/hyperlink" Target="https://www.youtube.com/watch?v=C2uH9Dle8mQ" TargetMode="External"/><Relationship Id="rId4" Type="http://schemas.openxmlformats.org/officeDocument/2006/relationships/notesSlide" Target="../notesSlides/notesSlide7.xml"/><Relationship Id="rId9"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slideLayout" Target="../slideLayouts/slideLayout1.xml"/><Relationship Id="rId7" Type="http://schemas.openxmlformats.org/officeDocument/2006/relationships/image" Target="../media/image5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image" Target="../media/image53.png"/><Relationship Id="rId4" Type="http://schemas.openxmlformats.org/officeDocument/2006/relationships/notesSlide" Target="../notesSlides/notesSlide8.xml"/><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hyperlink" Target="https://www.swimulster.com/wp-content/uploads/2024/10/Swim-Ulster-Competition-Handbook-v4.pdf" TargetMode="External"/><Relationship Id="rId3" Type="http://schemas.openxmlformats.org/officeDocument/2006/relationships/slideLayout" Target="../slideLayouts/slideLayout1.xml"/><Relationship Id="rId7" Type="http://schemas.openxmlformats.org/officeDocument/2006/relationships/hyperlink" Target="https://www.swimulster.com/wp-content/uploads/2025/09/Draft-Competition-Calendar-2025-2026-v388.xlsx-Read-Only.pdf"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slideLayout" Target="../slideLayouts/slideLayout7.xml"/><Relationship Id="rId21" Type="http://schemas.openxmlformats.org/officeDocument/2006/relationships/image" Target="../media/image24.jp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audio" Target="../media/media5.m4a"/><Relationship Id="rId16" Type="http://schemas.openxmlformats.org/officeDocument/2006/relationships/image" Target="../media/image20.png"/><Relationship Id="rId20" Type="http://schemas.openxmlformats.org/officeDocument/2006/relationships/image" Target="../media/image23.jpg"/><Relationship Id="rId1" Type="http://schemas.microsoft.com/office/2007/relationships/media" Target="../media/media5.m4a"/><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g"/><Relationship Id="rId23" Type="http://schemas.openxmlformats.org/officeDocument/2006/relationships/image" Target="../media/image26.jpg"/><Relationship Id="rId10" Type="http://schemas.openxmlformats.org/officeDocument/2006/relationships/image" Target="../media/image14.jpg"/><Relationship Id="rId19"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3.JPG"/><Relationship Id="rId14" Type="http://schemas.openxmlformats.org/officeDocument/2006/relationships/image" Target="../media/image18.JPG"/><Relationship Id="rId22"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CEBF4-FB3A-18C5-2A0E-235A83799469}"/>
              </a:ext>
            </a:extLst>
          </p:cNvPr>
          <p:cNvSpPr>
            <a:spLocks noGrp="1"/>
          </p:cNvSpPr>
          <p:nvPr>
            <p:ph type="ctrTitle"/>
          </p:nvPr>
        </p:nvSpPr>
        <p:spPr>
          <a:xfrm>
            <a:off x="6203950" y="549275"/>
            <a:ext cx="5437187" cy="2986234"/>
          </a:xfrm>
        </p:spPr>
        <p:txBody>
          <a:bodyPr anchor="b">
            <a:normAutofit/>
          </a:bodyPr>
          <a:lstStyle/>
          <a:p>
            <a:r>
              <a:rPr lang="en-GB" sz="6000" b="1" dirty="0">
                <a:solidFill>
                  <a:srgbClr val="FFC000"/>
                </a:solidFill>
                <a:latin typeface="Arial" panose="020B0604020202020204" pitchFamily="34" charset="0"/>
                <a:cs typeface="Arial" panose="020B0604020202020204" pitchFamily="34" charset="0"/>
              </a:rPr>
              <a:t>Bangor Swimming Club </a:t>
            </a:r>
          </a:p>
        </p:txBody>
      </p:sp>
      <p:pic>
        <p:nvPicPr>
          <p:cNvPr id="5" name="Picture 4" descr="A screenshot of a computer&#10;&#10;Description automatically generated">
            <a:extLst>
              <a:ext uri="{FF2B5EF4-FFF2-40B4-BE49-F238E27FC236}">
                <a16:creationId xmlns:a16="http://schemas.microsoft.com/office/drawing/2014/main" id="{CD88FFC6-BE79-5CC6-EA4D-2EDCCBC1C97A}"/>
              </a:ext>
            </a:extLst>
          </p:cNvPr>
          <p:cNvPicPr>
            <a:picLocks noChangeAspect="1"/>
          </p:cNvPicPr>
          <p:nvPr/>
        </p:nvPicPr>
        <p:blipFill rotWithShape="1">
          <a:blip r:embed="rId5"/>
          <a:srcRect l="39311" t="28812" r="40861" b="33486"/>
          <a:stretch/>
        </p:blipFill>
        <p:spPr>
          <a:xfrm>
            <a:off x="550863" y="701206"/>
            <a:ext cx="5102225" cy="5457174"/>
          </a:xfrm>
          <a:custGeom>
            <a:avLst/>
            <a:gdLst/>
            <a:ahLst/>
            <a:cxnLst/>
            <a:rect l="l" t="t" r="r" b="b"/>
            <a:pathLst>
              <a:path w="5102225" h="5761037">
                <a:moveTo>
                  <a:pt x="0" y="0"/>
                </a:moveTo>
                <a:lnTo>
                  <a:pt x="5102225" y="0"/>
                </a:lnTo>
                <a:lnTo>
                  <a:pt x="5102225" y="5761037"/>
                </a:lnTo>
                <a:lnTo>
                  <a:pt x="0" y="5761037"/>
                </a:lnTo>
                <a:close/>
              </a:path>
            </a:pathLst>
          </a:custGeom>
        </p:spPr>
      </p:pic>
      <p:sp>
        <p:nvSpPr>
          <p:cNvPr id="4" name="Subtitle 2">
            <a:extLst>
              <a:ext uri="{FF2B5EF4-FFF2-40B4-BE49-F238E27FC236}">
                <a16:creationId xmlns:a16="http://schemas.microsoft.com/office/drawing/2014/main" id="{84F54C95-3A17-09B1-D1B0-5709807A618B}"/>
              </a:ext>
            </a:extLst>
          </p:cNvPr>
          <p:cNvSpPr txBox="1">
            <a:spLocks/>
          </p:cNvSpPr>
          <p:nvPr/>
        </p:nvSpPr>
        <p:spPr>
          <a:xfrm>
            <a:off x="7255192" y="4956348"/>
            <a:ext cx="4936808" cy="1202032"/>
          </a:xfrm>
          <a:prstGeom prst="rect">
            <a:avLst/>
          </a:prstGeom>
          <a:blipFill>
            <a:blip r:embed="rId6"/>
            <a:tile tx="0" ty="0" sx="100000" sy="100000" flip="none" algn="tl"/>
          </a:blipFill>
          <a:effectLst>
            <a:softEdge rad="31750"/>
          </a:effectLst>
        </p:spPr>
        <p:txBody>
          <a:bodyPr vert="horz" wrap="square" lIns="0" tIns="0" rIns="0" bIns="0" rtlCol="0">
            <a:normAutofit fontScale="25000" lnSpcReduction="20000"/>
          </a:bodyPr>
          <a:lstStyle>
            <a:lvl1pPr marL="0" indent="0" algn="l" defTabSz="914400" rtl="0" eaLnBrk="1" latinLnBrk="0" hangingPunct="1">
              <a:lnSpc>
                <a:spcPct val="100000"/>
              </a:lnSpc>
              <a:spcBef>
                <a:spcPts val="1000"/>
              </a:spcBef>
              <a:spcAft>
                <a:spcPts val="800"/>
              </a:spcAft>
              <a:buFont typeface="Arial" panose="020B0604020202020204" pitchFamily="34" charset="0"/>
              <a:buNone/>
              <a:defRPr sz="2400" kern="1200">
                <a:solidFill>
                  <a:schemeClr val="tx1">
                    <a:alpha val="80000"/>
                  </a:schemeClr>
                </a:solidFill>
                <a:latin typeface="+mn-lt"/>
                <a:ea typeface="+mn-ea"/>
                <a:cs typeface="+mn-cs"/>
              </a:defRPr>
            </a:lvl1pPr>
            <a:lvl2pPr marL="457200" indent="0" algn="ctr"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914400" indent="0" algn="ctr" defTabSz="914400" rtl="0" eaLnBrk="1" latinLnBrk="0" hangingPunct="1">
              <a:lnSpc>
                <a:spcPct val="110000"/>
              </a:lnSpc>
              <a:spcBef>
                <a:spcPts val="500"/>
              </a:spcBef>
              <a:spcAft>
                <a:spcPts val="800"/>
              </a:spcAft>
              <a:buFont typeface="Arial" panose="020B0604020202020204" pitchFamily="34" charset="0"/>
              <a:buNone/>
              <a:defRPr sz="1800" kern="1200">
                <a:solidFill>
                  <a:schemeClr val="tx1">
                    <a:alpha val="60000"/>
                  </a:schemeClr>
                </a:solidFill>
                <a:latin typeface="+mn-lt"/>
                <a:ea typeface="+mn-ea"/>
                <a:cs typeface="+mn-cs"/>
              </a:defRPr>
            </a:lvl3pPr>
            <a:lvl4pPr marL="1371600" indent="0" algn="ctr" defTabSz="914400" rtl="0" eaLnBrk="1" latinLnBrk="0" hangingPunct="1">
              <a:lnSpc>
                <a:spcPct val="110000"/>
              </a:lnSpc>
              <a:spcBef>
                <a:spcPts val="500"/>
              </a:spcBef>
              <a:spcAft>
                <a:spcPts val="800"/>
              </a:spcAft>
              <a:buFont typeface="Arial" panose="020B0604020202020204" pitchFamily="34" charset="0"/>
              <a:buNone/>
              <a:defRPr sz="1600" kern="1200">
                <a:solidFill>
                  <a:schemeClr val="tx1">
                    <a:alpha val="60000"/>
                  </a:schemeClr>
                </a:solidFill>
                <a:latin typeface="+mn-lt"/>
                <a:ea typeface="+mn-ea"/>
                <a:cs typeface="+mn-cs"/>
              </a:defRPr>
            </a:lvl4pPr>
            <a:lvl5pPr marL="1828800" indent="0" algn="ctr" defTabSz="914400" rtl="0" eaLnBrk="1" latinLnBrk="0" hangingPunct="1">
              <a:lnSpc>
                <a:spcPct val="110000"/>
              </a:lnSpc>
              <a:spcBef>
                <a:spcPts val="500"/>
              </a:spcBef>
              <a:spcAft>
                <a:spcPts val="800"/>
              </a:spcAft>
              <a:buFont typeface="Arial" panose="020B0604020202020204" pitchFamily="34" charset="0"/>
              <a:buNone/>
              <a:defRPr sz="1600" kern="120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US" sz="6500" b="1" dirty="0">
              <a:solidFill>
                <a:srgbClr val="002060">
                  <a:alpha val="60000"/>
                </a:srgbClr>
              </a:solidFill>
              <a:latin typeface="Arial" panose="020B0604020202020204" pitchFamily="34" charset="0"/>
              <a:cs typeface="Arial" panose="020B0604020202020204" pitchFamily="34" charset="0"/>
            </a:endParaRPr>
          </a:p>
          <a:p>
            <a:pPr algn="ctr"/>
            <a:r>
              <a:rPr lang="en-US" sz="16000" b="1" dirty="0">
                <a:solidFill>
                  <a:srgbClr val="002060">
                    <a:alpha val="60000"/>
                  </a:srgbClr>
                </a:solidFill>
                <a:latin typeface="Arial" panose="020B0604020202020204" pitchFamily="34" charset="0"/>
                <a:cs typeface="Arial" panose="020B0604020202020204" pitchFamily="34" charset="0"/>
              </a:rPr>
              <a:t>Swim</a:t>
            </a:r>
            <a:r>
              <a:rPr lang="en-GB" sz="16000" b="1" dirty="0">
                <a:solidFill>
                  <a:srgbClr val="002060">
                    <a:alpha val="60000"/>
                  </a:srgbClr>
                </a:solidFill>
                <a:latin typeface="Arial" panose="020B0604020202020204" pitchFamily="34" charset="0"/>
                <a:cs typeface="Arial" panose="020B0604020202020204" pitchFamily="34" charset="0"/>
              </a:rPr>
              <a:t> Competitions</a:t>
            </a:r>
            <a:endParaRPr lang="en-GB" sz="11200" dirty="0">
              <a:solidFill>
                <a:schemeClr val="tx1">
                  <a:alpha val="60000"/>
                </a:schemeClr>
              </a:solidFill>
            </a:endParaRPr>
          </a:p>
        </p:txBody>
      </p:sp>
      <p:pic>
        <p:nvPicPr>
          <p:cNvPr id="8" name="Audio 7">
            <a:hlinkClick r:id="" action="ppaction://media"/>
            <a:extLst>
              <a:ext uri="{FF2B5EF4-FFF2-40B4-BE49-F238E27FC236}">
                <a16:creationId xmlns:a16="http://schemas.microsoft.com/office/drawing/2014/main" id="{9CF5F90B-9E8A-650E-05A4-E359E8EC8A8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329490" y="-155747"/>
            <a:ext cx="2057400" cy="2057400"/>
          </a:xfrm>
          <a:prstGeom prst="ellipse">
            <a:avLst/>
          </a:prstGeom>
        </p:spPr>
      </p:pic>
    </p:spTree>
    <p:extLst>
      <p:ext uri="{BB962C8B-B14F-4D97-AF65-F5344CB8AC3E}">
        <p14:creationId xmlns:p14="http://schemas.microsoft.com/office/powerpoint/2010/main" val="630027452"/>
      </p:ext>
    </p:extLst>
  </p:cSld>
  <p:clrMapOvr>
    <a:masterClrMapping/>
  </p:clrMapOvr>
  <mc:AlternateContent xmlns:mc="http://schemas.openxmlformats.org/markup-compatibility/2006" xmlns:p14="http://schemas.microsoft.com/office/powerpoint/2010/main">
    <mc:Choice Requires="p14">
      <p:transition spd="slow" p14:dur="2000" advTm="18368"/>
    </mc:Choice>
    <mc:Fallback xmlns="">
      <p:transition spd="slow" advTm="1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E094CFF-C3DD-805E-EA2F-13AA7AC15CB2}"/>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0B0BB-D851-0DBF-5EAC-5F008B028CD3}"/>
              </a:ext>
            </a:extLst>
          </p:cNvPr>
          <p:cNvSpPr>
            <a:spLocks noGrp="1"/>
          </p:cNvSpPr>
          <p:nvPr>
            <p:ph type="title"/>
          </p:nvPr>
        </p:nvSpPr>
        <p:spPr>
          <a:xfrm>
            <a:off x="6203950" y="549274"/>
            <a:ext cx="5437187" cy="3668395"/>
          </a:xfrm>
        </p:spPr>
        <p:txBody>
          <a:bodyPr vert="horz" wrap="square" lIns="0" tIns="0" rIns="0" bIns="0" rtlCol="0" anchor="b" anchorCtr="0">
            <a:normAutofit/>
          </a:bodyPr>
          <a:lstStyle/>
          <a:p>
            <a:pPr>
              <a:lnSpc>
                <a:spcPct val="90000"/>
              </a:lnSpc>
            </a:pPr>
            <a:r>
              <a:rPr lang="en-US" sz="5400" b="1" u="sng" dirty="0">
                <a:solidFill>
                  <a:srgbClr val="FFC000"/>
                </a:solidFill>
              </a:rPr>
              <a:t>Step 4:</a:t>
            </a:r>
            <a:br>
              <a:rPr lang="en-US" sz="3500" dirty="0"/>
            </a:br>
            <a:br>
              <a:rPr lang="en-US" sz="3500" dirty="0"/>
            </a:br>
            <a:br>
              <a:rPr lang="en-US" sz="3500" dirty="0"/>
            </a:br>
            <a:br>
              <a:rPr lang="en-US" sz="3500" dirty="0"/>
            </a:br>
            <a:r>
              <a:rPr lang="en-US" sz="3500" dirty="0"/>
              <a:t>Email confirmation of what you have declared</a:t>
            </a:r>
            <a:br>
              <a:rPr lang="en-US" sz="3500" dirty="0"/>
            </a:br>
            <a:endParaRPr lang="en-US" sz="3500" dirty="0"/>
          </a:p>
        </p:txBody>
      </p:sp>
      <p:pic>
        <p:nvPicPr>
          <p:cNvPr id="7" name="Content Placeholder 6" descr="A screenshot of a swimming club&#10;&#10;AI-generated content may be incorrect.">
            <a:extLst>
              <a:ext uri="{FF2B5EF4-FFF2-40B4-BE49-F238E27FC236}">
                <a16:creationId xmlns:a16="http://schemas.microsoft.com/office/drawing/2014/main" id="{AEBA3BF6-3A1B-8FFC-9DE5-2203348A0A8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11307" y="549275"/>
            <a:ext cx="2981336" cy="5761037"/>
          </a:xfrm>
          <a:custGeom>
            <a:avLst/>
            <a:gdLst/>
            <a:ahLst/>
            <a:cxnLst/>
            <a:rect l="l" t="t" r="r" b="b"/>
            <a:pathLst>
              <a:path w="5102225" h="5761037">
                <a:moveTo>
                  <a:pt x="0" y="0"/>
                </a:moveTo>
                <a:lnTo>
                  <a:pt x="5102225" y="0"/>
                </a:lnTo>
                <a:lnTo>
                  <a:pt x="5102225" y="5761037"/>
                </a:lnTo>
                <a:lnTo>
                  <a:pt x="0" y="5761037"/>
                </a:lnTo>
                <a:close/>
              </a:path>
            </a:pathLst>
          </a:custGeom>
        </p:spPr>
      </p:pic>
      <p:sp>
        <p:nvSpPr>
          <p:cNvPr id="8" name="TextBox 7">
            <a:extLst>
              <a:ext uri="{FF2B5EF4-FFF2-40B4-BE49-F238E27FC236}">
                <a16:creationId xmlns:a16="http://schemas.microsoft.com/office/drawing/2014/main" id="{5CF524AE-3A1A-08ED-8745-83CC0783E7B8}"/>
              </a:ext>
            </a:extLst>
          </p:cNvPr>
          <p:cNvSpPr txBox="1"/>
          <p:nvPr/>
        </p:nvSpPr>
        <p:spPr>
          <a:xfrm>
            <a:off x="2585534" y="4115141"/>
            <a:ext cx="3510466" cy="338554"/>
          </a:xfrm>
          <a:prstGeom prst="rect">
            <a:avLst/>
          </a:prstGeom>
          <a:solidFill>
            <a:srgbClr val="00B0F0"/>
          </a:solidFill>
        </p:spPr>
        <p:txBody>
          <a:bodyPr wrap="square" rtlCol="0">
            <a:spAutoFit/>
          </a:bodyPr>
          <a:lstStyle/>
          <a:p>
            <a:r>
              <a:rPr lang="en-GB" sz="1600" dirty="0"/>
              <a:t>Your swimmer’s name here</a:t>
            </a:r>
          </a:p>
        </p:txBody>
      </p:sp>
      <p:sp>
        <p:nvSpPr>
          <p:cNvPr id="23" name="TextBox 22">
            <a:extLst>
              <a:ext uri="{FF2B5EF4-FFF2-40B4-BE49-F238E27FC236}">
                <a16:creationId xmlns:a16="http://schemas.microsoft.com/office/drawing/2014/main" id="{003697A9-CF98-E930-25B4-6E1CC3C18BA9}"/>
              </a:ext>
            </a:extLst>
          </p:cNvPr>
          <p:cNvSpPr txBox="1"/>
          <p:nvPr/>
        </p:nvSpPr>
        <p:spPr>
          <a:xfrm>
            <a:off x="2338932" y="4631368"/>
            <a:ext cx="3757067" cy="923330"/>
          </a:xfrm>
          <a:prstGeom prst="rect">
            <a:avLst/>
          </a:prstGeom>
          <a:solidFill>
            <a:srgbClr val="00B0F0"/>
          </a:solidFill>
        </p:spPr>
        <p:txBody>
          <a:bodyPr wrap="square" rtlCol="0">
            <a:spAutoFit/>
          </a:bodyPr>
          <a:lstStyle/>
          <a:p>
            <a:r>
              <a:rPr lang="en-GB" dirty="0"/>
              <a:t>Events you have entered here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10" name="Audio 9">
            <a:hlinkClick r:id="" action="ppaction://media"/>
            <a:extLst>
              <a:ext uri="{FF2B5EF4-FFF2-40B4-BE49-F238E27FC236}">
                <a16:creationId xmlns:a16="http://schemas.microsoft.com/office/drawing/2014/main" id="{422BEE59-9F75-8520-3593-608B34838D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16" name="Graphic 15" descr="Swimming with solid fill">
            <a:extLst>
              <a:ext uri="{FF2B5EF4-FFF2-40B4-BE49-F238E27FC236}">
                <a16:creationId xmlns:a16="http://schemas.microsoft.com/office/drawing/2014/main" id="{72AAF0FE-67F1-9B69-6EAC-8F08E03C3D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3651" y="2686804"/>
            <a:ext cx="914400" cy="914400"/>
          </a:xfrm>
          <a:prstGeom prst="rect">
            <a:avLst/>
          </a:prstGeom>
        </p:spPr>
      </p:pic>
    </p:spTree>
    <p:extLst>
      <p:ext uri="{BB962C8B-B14F-4D97-AF65-F5344CB8AC3E}">
        <p14:creationId xmlns:p14="http://schemas.microsoft.com/office/powerpoint/2010/main" val="1616718144"/>
      </p:ext>
    </p:extLst>
  </p:cSld>
  <p:clrMapOvr>
    <a:masterClrMapping/>
  </p:clrMapOvr>
  <mc:AlternateContent xmlns:mc="http://schemas.openxmlformats.org/markup-compatibility/2006" xmlns:p14="http://schemas.microsoft.com/office/powerpoint/2010/main">
    <mc:Choice Requires="p14">
      <p:transition spd="slow" p14:dur="2000" advTm="13638"/>
    </mc:Choice>
    <mc:Fallback xmlns="">
      <p:transition spd="slow" advTm="13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97D607C-4630-B058-2DC9-50CB64DAEF59}"/>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8E3006-BEA2-8012-9E2A-E75BDAFFB0C0}"/>
              </a:ext>
            </a:extLst>
          </p:cNvPr>
          <p:cNvSpPr>
            <a:spLocks noGrp="1"/>
          </p:cNvSpPr>
          <p:nvPr>
            <p:ph type="title"/>
          </p:nvPr>
        </p:nvSpPr>
        <p:spPr>
          <a:xfrm>
            <a:off x="5212081" y="3514924"/>
            <a:ext cx="6772434" cy="3054809"/>
          </a:xfrm>
        </p:spPr>
        <p:txBody>
          <a:bodyPr vert="horz" wrap="square" lIns="0" tIns="0" rIns="0" bIns="0" rtlCol="0" anchor="b" anchorCtr="0">
            <a:noAutofit/>
          </a:bodyPr>
          <a:lstStyle/>
          <a:p>
            <a:pPr>
              <a:lnSpc>
                <a:spcPct val="90000"/>
              </a:lnSpc>
            </a:pPr>
            <a:r>
              <a:rPr lang="en-US" sz="5400" b="1" u="sng" dirty="0">
                <a:solidFill>
                  <a:srgbClr val="FFC000"/>
                </a:solidFill>
              </a:rPr>
              <a:t>Step 5:</a:t>
            </a:r>
            <a:br>
              <a:rPr lang="en-US" sz="2400" dirty="0"/>
            </a:br>
            <a:br>
              <a:rPr lang="en-US" sz="2400" dirty="0"/>
            </a:br>
            <a:br>
              <a:rPr lang="en-US" sz="2400" dirty="0"/>
            </a:br>
            <a:r>
              <a:rPr lang="en-US" sz="2400" dirty="0"/>
              <a:t>The </a:t>
            </a:r>
            <a:r>
              <a:rPr lang="en-US" sz="2800" dirty="0"/>
              <a:t>PDF with accepted entries will be sent to your squad’s WhatsApp communication by your Team Manager</a:t>
            </a:r>
            <a:br>
              <a:rPr lang="en-US" sz="2800" dirty="0"/>
            </a:br>
            <a:br>
              <a:rPr lang="en-US" sz="2800" dirty="0"/>
            </a:br>
            <a:r>
              <a:rPr lang="en-US" sz="2800" dirty="0"/>
              <a:t>Please check and read your swimmers’ entries. If you see anything you wish to change, please email either:</a:t>
            </a:r>
            <a:br>
              <a:rPr lang="en-US" sz="2800" dirty="0"/>
            </a:br>
            <a:br>
              <a:rPr lang="en-US" sz="2800" dirty="0"/>
            </a:br>
            <a:r>
              <a:rPr lang="en-US" sz="2800" dirty="0">
                <a:hlinkClick r:id="rId4"/>
              </a:rPr>
              <a:t>coachsarah@bangorsc.co.uk</a:t>
            </a:r>
            <a:r>
              <a:rPr lang="en-US" sz="2800" dirty="0"/>
              <a:t> or</a:t>
            </a:r>
            <a:br>
              <a:rPr lang="en-US" sz="2800" dirty="0"/>
            </a:br>
            <a:r>
              <a:rPr lang="en-US" sz="2800" dirty="0">
                <a:hlinkClick r:id="rId5"/>
              </a:rPr>
              <a:t>Jameshand1980@me.com</a:t>
            </a:r>
            <a:r>
              <a:rPr lang="en-US" sz="2800" dirty="0"/>
              <a:t> </a:t>
            </a:r>
            <a:br>
              <a:rPr lang="en-US" sz="2400" dirty="0"/>
            </a:br>
            <a:br>
              <a:rPr lang="en-US" sz="2400" dirty="0"/>
            </a:br>
            <a:br>
              <a:rPr lang="en-US" sz="2400" dirty="0"/>
            </a:br>
            <a:endParaRPr lang="en-US" sz="2400" dirty="0"/>
          </a:p>
        </p:txBody>
      </p:sp>
      <p:pic>
        <p:nvPicPr>
          <p:cNvPr id="6" name="Picture 5" descr="A white background with black text&#10;&#10;AI-generated content may be incorrect.">
            <a:extLst>
              <a:ext uri="{FF2B5EF4-FFF2-40B4-BE49-F238E27FC236}">
                <a16:creationId xmlns:a16="http://schemas.microsoft.com/office/drawing/2014/main" id="{C7F37EA8-B87B-27DE-D571-6750D25092C9}"/>
              </a:ext>
            </a:extLst>
          </p:cNvPr>
          <p:cNvPicPr>
            <a:picLocks noChangeAspect="1"/>
          </p:cNvPicPr>
          <p:nvPr/>
        </p:nvPicPr>
        <p:blipFill>
          <a:blip r:embed="rId6">
            <a:extLst>
              <a:ext uri="{28A0092B-C50C-407E-A947-70E740481C1C}">
                <a14:useLocalDpi xmlns:a14="http://schemas.microsoft.com/office/drawing/2010/main" val="0"/>
              </a:ext>
            </a:extLst>
          </a:blip>
          <a:srcRect l="2694" t="65040" r="89200" b="16438"/>
          <a:stretch/>
        </p:blipFill>
        <p:spPr>
          <a:xfrm>
            <a:off x="800100" y="3514924"/>
            <a:ext cx="2205990" cy="2709531"/>
          </a:xfrm>
          <a:custGeom>
            <a:avLst/>
            <a:gdLst/>
            <a:ahLst/>
            <a:cxnLst/>
            <a:rect l="l" t="t" r="r" b="b"/>
            <a:pathLst>
              <a:path w="5092062" h="5759450">
                <a:moveTo>
                  <a:pt x="0" y="0"/>
                </a:moveTo>
                <a:lnTo>
                  <a:pt x="5092062" y="0"/>
                </a:lnTo>
                <a:lnTo>
                  <a:pt x="5092062" y="5759450"/>
                </a:lnTo>
                <a:lnTo>
                  <a:pt x="0" y="5759450"/>
                </a:lnTo>
                <a:close/>
              </a:path>
            </a:pathLst>
          </a:custGeom>
        </p:spPr>
      </p:pic>
      <p:pic>
        <p:nvPicPr>
          <p:cNvPr id="22" name="Picture 21" descr="A green square with white logo&#10;&#10;AI-generated content may be incorrect.">
            <a:extLst>
              <a:ext uri="{FF2B5EF4-FFF2-40B4-BE49-F238E27FC236}">
                <a16:creationId xmlns:a16="http://schemas.microsoft.com/office/drawing/2014/main" id="{3F764806-32D3-622A-9386-B9A2C17FA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103" y="387113"/>
            <a:ext cx="2978467" cy="2978467"/>
          </a:xfrm>
          <a:prstGeom prst="rect">
            <a:avLst/>
          </a:prstGeom>
        </p:spPr>
      </p:pic>
      <p:pic>
        <p:nvPicPr>
          <p:cNvPr id="7" name="Audio 6">
            <a:hlinkClick r:id="" action="ppaction://media"/>
            <a:extLst>
              <a:ext uri="{FF2B5EF4-FFF2-40B4-BE49-F238E27FC236}">
                <a16:creationId xmlns:a16="http://schemas.microsoft.com/office/drawing/2014/main" id="{44653372-46DD-39A3-E227-4757BFA53FE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pic>
        <p:nvPicPr>
          <p:cNvPr id="11" name="Graphic 10" descr="Swimming with solid fill">
            <a:extLst>
              <a:ext uri="{FF2B5EF4-FFF2-40B4-BE49-F238E27FC236}">
                <a16:creationId xmlns:a16="http://schemas.microsoft.com/office/drawing/2014/main" id="{FE8B8310-2F6D-25D9-9CD5-6940AFDF6E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57986" y="1753950"/>
            <a:ext cx="914400" cy="914400"/>
          </a:xfrm>
          <a:prstGeom prst="rect">
            <a:avLst/>
          </a:prstGeom>
        </p:spPr>
      </p:pic>
      <p:pic>
        <p:nvPicPr>
          <p:cNvPr id="12" name="Graphic 11" descr="Swimming with solid fill">
            <a:extLst>
              <a:ext uri="{FF2B5EF4-FFF2-40B4-BE49-F238E27FC236}">
                <a16:creationId xmlns:a16="http://schemas.microsoft.com/office/drawing/2014/main" id="{63A51793-BC96-D1C9-9968-C0FA5E8830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72492" y="3429000"/>
            <a:ext cx="914400" cy="914400"/>
          </a:xfrm>
          <a:prstGeom prst="rect">
            <a:avLst/>
          </a:prstGeom>
        </p:spPr>
      </p:pic>
    </p:spTree>
    <p:extLst>
      <p:ext uri="{BB962C8B-B14F-4D97-AF65-F5344CB8AC3E}">
        <p14:creationId xmlns:p14="http://schemas.microsoft.com/office/powerpoint/2010/main" val="1629256975"/>
      </p:ext>
    </p:extLst>
  </p:cSld>
  <p:clrMapOvr>
    <a:masterClrMapping/>
  </p:clrMapOvr>
  <mc:AlternateContent xmlns:mc="http://schemas.openxmlformats.org/markup-compatibility/2006" xmlns:p14="http://schemas.microsoft.com/office/powerpoint/2010/main">
    <mc:Choice Requires="p14">
      <p:transition spd="slow" p14:dur="2000" advTm="29186"/>
    </mc:Choice>
    <mc:Fallback xmlns="">
      <p:transition spd="slow" advTm="2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76D635CC-487E-90FE-64F0-E55517692598}"/>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9890221" y="4537711"/>
            <a:ext cx="2057400" cy="2057400"/>
          </a:xfrm>
          <a:prstGeom prst="ellipse">
            <a:avLst/>
          </a:prstGeom>
        </p:spPr>
      </p:pic>
      <p:graphicFrame>
        <p:nvGraphicFramePr>
          <p:cNvPr id="2" name="Table 1">
            <a:extLst>
              <a:ext uri="{FF2B5EF4-FFF2-40B4-BE49-F238E27FC236}">
                <a16:creationId xmlns:a16="http://schemas.microsoft.com/office/drawing/2014/main" id="{2A0F7A5C-6EA9-6999-7498-11D891DDE285}"/>
              </a:ext>
            </a:extLst>
          </p:cNvPr>
          <p:cNvGraphicFramePr>
            <a:graphicFrameLocks noGrp="1"/>
          </p:cNvGraphicFramePr>
          <p:nvPr/>
        </p:nvGraphicFramePr>
        <p:xfrm>
          <a:off x="365760" y="154737"/>
          <a:ext cx="6183630" cy="6548526"/>
        </p:xfrm>
        <a:graphic>
          <a:graphicData uri="http://schemas.openxmlformats.org/drawingml/2006/table">
            <a:tbl>
              <a:tblPr firstRow="1" bandRow="1">
                <a:tableStyleId>{5C22544A-7EE6-4342-B048-85BDC9FD1C3A}</a:tableStyleId>
              </a:tblPr>
              <a:tblGrid>
                <a:gridCol w="3131820">
                  <a:extLst>
                    <a:ext uri="{9D8B030D-6E8A-4147-A177-3AD203B41FA5}">
                      <a16:colId xmlns:a16="http://schemas.microsoft.com/office/drawing/2014/main" val="3723141218"/>
                    </a:ext>
                  </a:extLst>
                </a:gridCol>
                <a:gridCol w="3051810">
                  <a:extLst>
                    <a:ext uri="{9D8B030D-6E8A-4147-A177-3AD203B41FA5}">
                      <a16:colId xmlns:a16="http://schemas.microsoft.com/office/drawing/2014/main" val="3242703073"/>
                    </a:ext>
                  </a:extLst>
                </a:gridCol>
              </a:tblGrid>
              <a:tr h="476054">
                <a:tc>
                  <a:txBody>
                    <a:bodyPr/>
                    <a:lstStyle/>
                    <a:p>
                      <a:r>
                        <a:rPr lang="en-GB" sz="2800" dirty="0">
                          <a:solidFill>
                            <a:schemeClr val="bg1"/>
                          </a:solidFill>
                          <a:latin typeface="Arial" panose="020B0604020202020204" pitchFamily="34" charset="0"/>
                          <a:cs typeface="Arial" panose="020B0604020202020204" pitchFamily="34" charset="0"/>
                        </a:rPr>
                        <a:t>Squad</a:t>
                      </a:r>
                    </a:p>
                  </a:txBody>
                  <a:tcPr>
                    <a:blipFill>
                      <a:blip r:embed="rId6"/>
                      <a:tile tx="0" ty="0" sx="100000" sy="100000" flip="none" algn="tl"/>
                    </a:blipFill>
                  </a:tcPr>
                </a:tc>
                <a:tc>
                  <a:txBody>
                    <a:bodyPr/>
                    <a:lstStyle/>
                    <a:p>
                      <a:r>
                        <a:rPr lang="en-GB" sz="2800" dirty="0">
                          <a:solidFill>
                            <a:schemeClr val="bg1"/>
                          </a:solidFill>
                          <a:latin typeface="Arial" panose="020B0604020202020204" pitchFamily="34" charset="0"/>
                          <a:cs typeface="Arial" panose="020B0604020202020204" pitchFamily="34" charset="0"/>
                        </a:rPr>
                        <a:t>Name of TM</a:t>
                      </a:r>
                    </a:p>
                  </a:txBody>
                  <a:tcPr>
                    <a:blipFill>
                      <a:blip r:embed="rId6"/>
                      <a:tile tx="0" ty="0" sx="100000" sy="100000" flip="none" algn="tl"/>
                    </a:blipFill>
                  </a:tcPr>
                </a:tc>
                <a:extLst>
                  <a:ext uri="{0D108BD9-81ED-4DB2-BD59-A6C34878D82A}">
                    <a16:rowId xmlns:a16="http://schemas.microsoft.com/office/drawing/2014/main" val="2185020506"/>
                  </a:ext>
                </a:extLst>
              </a:tr>
              <a:tr h="479013">
                <a:tc>
                  <a:txBody>
                    <a:bodyPr/>
                    <a:lstStyle/>
                    <a:p>
                      <a:r>
                        <a:rPr lang="en-GB" sz="2000" b="1" dirty="0">
                          <a:latin typeface="Arial" panose="020B0604020202020204" pitchFamily="34" charset="0"/>
                          <a:cs typeface="Arial" panose="020B0604020202020204" pitchFamily="34" charset="0"/>
                        </a:rPr>
                        <a:t>Junior Entry (JE)</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Jennifer Gill</a:t>
                      </a:r>
                    </a:p>
                  </a:txBody>
                  <a:tcPr>
                    <a:blipFill>
                      <a:blip r:embed="rId6"/>
                      <a:tile tx="0" ty="0" sx="100000" sy="100000" flip="none" algn="tl"/>
                    </a:blipFill>
                  </a:tcPr>
                </a:tc>
                <a:extLst>
                  <a:ext uri="{0D108BD9-81ED-4DB2-BD59-A6C34878D82A}">
                    <a16:rowId xmlns:a16="http://schemas.microsoft.com/office/drawing/2014/main" val="1088108063"/>
                  </a:ext>
                </a:extLst>
              </a:tr>
              <a:tr h="644073">
                <a:tc>
                  <a:txBody>
                    <a:bodyPr/>
                    <a:lstStyle/>
                    <a:p>
                      <a:r>
                        <a:rPr lang="en-GB" sz="2000" b="1" dirty="0">
                          <a:latin typeface="Arial" panose="020B0604020202020204" pitchFamily="34" charset="0"/>
                          <a:cs typeface="Arial" panose="020B0604020202020204" pitchFamily="34" charset="0"/>
                        </a:rPr>
                        <a:t>Junior 4 (J4)</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Iain McCarthy </a:t>
                      </a:r>
                    </a:p>
                  </a:txBody>
                  <a:tcPr>
                    <a:blipFill>
                      <a:blip r:embed="rId6"/>
                      <a:tile tx="0" ty="0" sx="100000" sy="100000" flip="none" algn="tl"/>
                    </a:blipFill>
                  </a:tcPr>
                </a:tc>
                <a:extLst>
                  <a:ext uri="{0D108BD9-81ED-4DB2-BD59-A6C34878D82A}">
                    <a16:rowId xmlns:a16="http://schemas.microsoft.com/office/drawing/2014/main" val="3042254465"/>
                  </a:ext>
                </a:extLst>
              </a:tr>
              <a:tr h="644073">
                <a:tc>
                  <a:txBody>
                    <a:bodyPr/>
                    <a:lstStyle/>
                    <a:p>
                      <a:r>
                        <a:rPr lang="en-GB" sz="2000" b="1" dirty="0">
                          <a:latin typeface="Arial" panose="020B0604020202020204" pitchFamily="34" charset="0"/>
                          <a:cs typeface="Arial" panose="020B0604020202020204" pitchFamily="34" charset="0"/>
                        </a:rPr>
                        <a:t>Junior 3 (J3)</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Katie Legg </a:t>
                      </a:r>
                    </a:p>
                  </a:txBody>
                  <a:tcPr>
                    <a:blipFill>
                      <a:blip r:embed="rId6"/>
                      <a:tile tx="0" ty="0" sx="100000" sy="100000" flip="none" algn="tl"/>
                    </a:blipFill>
                  </a:tcPr>
                </a:tc>
                <a:extLst>
                  <a:ext uri="{0D108BD9-81ED-4DB2-BD59-A6C34878D82A}">
                    <a16:rowId xmlns:a16="http://schemas.microsoft.com/office/drawing/2014/main" val="3025984734"/>
                  </a:ext>
                </a:extLst>
              </a:tr>
              <a:tr h="644073">
                <a:tc>
                  <a:txBody>
                    <a:bodyPr/>
                    <a:lstStyle/>
                    <a:p>
                      <a:r>
                        <a:rPr lang="en-GB" sz="2000" b="1" dirty="0">
                          <a:latin typeface="Arial" panose="020B0604020202020204" pitchFamily="34" charset="0"/>
                          <a:cs typeface="Arial" panose="020B0604020202020204" pitchFamily="34" charset="0"/>
                        </a:rPr>
                        <a:t>Junior 2 (J2)</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Jennifer Gill</a:t>
                      </a:r>
                    </a:p>
                  </a:txBody>
                  <a:tcPr>
                    <a:blipFill>
                      <a:blip r:embed="rId6"/>
                      <a:tile tx="0" ty="0" sx="100000" sy="100000" flip="none" algn="tl"/>
                    </a:blipFill>
                  </a:tcPr>
                </a:tc>
                <a:extLst>
                  <a:ext uri="{0D108BD9-81ED-4DB2-BD59-A6C34878D82A}">
                    <a16:rowId xmlns:a16="http://schemas.microsoft.com/office/drawing/2014/main" val="1593817003"/>
                  </a:ext>
                </a:extLst>
              </a:tr>
              <a:tr h="644073">
                <a:tc>
                  <a:txBody>
                    <a:bodyPr/>
                    <a:lstStyle/>
                    <a:p>
                      <a:r>
                        <a:rPr lang="en-GB" sz="2000" b="1" dirty="0">
                          <a:latin typeface="Arial" panose="020B0604020202020204" pitchFamily="34" charset="0"/>
                          <a:cs typeface="Arial" panose="020B0604020202020204" pitchFamily="34" charset="0"/>
                        </a:rPr>
                        <a:t>Junior 1 (J1)</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Ildiko Hamilton </a:t>
                      </a:r>
                    </a:p>
                  </a:txBody>
                  <a:tcPr>
                    <a:blipFill>
                      <a:blip r:embed="rId6"/>
                      <a:tile tx="0" ty="0" sx="100000" sy="100000" flip="none" algn="tl"/>
                    </a:blipFill>
                  </a:tcPr>
                </a:tc>
                <a:extLst>
                  <a:ext uri="{0D108BD9-81ED-4DB2-BD59-A6C34878D82A}">
                    <a16:rowId xmlns:a16="http://schemas.microsoft.com/office/drawing/2014/main" val="2558071749"/>
                  </a:ext>
                </a:extLst>
              </a:tr>
              <a:tr h="644073">
                <a:tc>
                  <a:txBody>
                    <a:bodyPr/>
                    <a:lstStyle/>
                    <a:p>
                      <a:r>
                        <a:rPr lang="en-GB" sz="2000" b="1" dirty="0">
                          <a:latin typeface="Arial" panose="020B0604020202020204" pitchFamily="34" charset="0"/>
                          <a:cs typeface="Arial" panose="020B0604020202020204" pitchFamily="34" charset="0"/>
                        </a:rPr>
                        <a:t>Junior Age Group (JAG)</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Jenny Moore</a:t>
                      </a:r>
                    </a:p>
                  </a:txBody>
                  <a:tcPr>
                    <a:blipFill>
                      <a:blip r:embed="rId6"/>
                      <a:tile tx="0" ty="0" sx="100000" sy="100000" flip="none" algn="tl"/>
                    </a:blipFill>
                  </a:tcPr>
                </a:tc>
                <a:extLst>
                  <a:ext uri="{0D108BD9-81ED-4DB2-BD59-A6C34878D82A}">
                    <a16:rowId xmlns:a16="http://schemas.microsoft.com/office/drawing/2014/main" val="907513487"/>
                  </a:ext>
                </a:extLst>
              </a:tr>
              <a:tr h="644073">
                <a:tc>
                  <a:txBody>
                    <a:bodyPr/>
                    <a:lstStyle/>
                    <a:p>
                      <a:r>
                        <a:rPr lang="en-GB" sz="2000" b="1" dirty="0">
                          <a:latin typeface="Arial" panose="020B0604020202020204" pitchFamily="34" charset="0"/>
                          <a:cs typeface="Arial" panose="020B0604020202020204" pitchFamily="34" charset="0"/>
                        </a:rPr>
                        <a:t>Age Group </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Esther Coulter</a:t>
                      </a:r>
                    </a:p>
                  </a:txBody>
                  <a:tcPr>
                    <a:blipFill>
                      <a:blip r:embed="rId6"/>
                      <a:tile tx="0" ty="0" sx="100000" sy="100000" flip="none" algn="tl"/>
                    </a:blipFill>
                  </a:tcPr>
                </a:tc>
                <a:extLst>
                  <a:ext uri="{0D108BD9-81ED-4DB2-BD59-A6C34878D82A}">
                    <a16:rowId xmlns:a16="http://schemas.microsoft.com/office/drawing/2014/main" val="3693510764"/>
                  </a:ext>
                </a:extLst>
              </a:tr>
              <a:tr h="644073">
                <a:tc>
                  <a:txBody>
                    <a:bodyPr/>
                    <a:lstStyle/>
                    <a:p>
                      <a:r>
                        <a:rPr lang="en-GB" sz="2000" b="1" dirty="0">
                          <a:latin typeface="Arial" panose="020B0604020202020204" pitchFamily="34" charset="0"/>
                          <a:cs typeface="Arial" panose="020B0604020202020204" pitchFamily="34" charset="0"/>
                        </a:rPr>
                        <a:t>Training Squad</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Caroline Kirwan</a:t>
                      </a:r>
                    </a:p>
                    <a:p>
                      <a:endParaRPr lang="en-GB" sz="2000" dirty="0">
                        <a:latin typeface="Arial" panose="020B0604020202020204" pitchFamily="34" charset="0"/>
                        <a:cs typeface="Arial" panose="020B0604020202020204" pitchFamily="34" charset="0"/>
                      </a:endParaRPr>
                    </a:p>
                  </a:txBody>
                  <a:tcPr>
                    <a:blipFill>
                      <a:blip r:embed="rId6"/>
                      <a:tile tx="0" ty="0" sx="100000" sy="100000" flip="none" algn="tl"/>
                    </a:blipFill>
                  </a:tcPr>
                </a:tc>
                <a:extLst>
                  <a:ext uri="{0D108BD9-81ED-4DB2-BD59-A6C34878D82A}">
                    <a16:rowId xmlns:a16="http://schemas.microsoft.com/office/drawing/2014/main" val="4080914081"/>
                  </a:ext>
                </a:extLst>
              </a:tr>
              <a:tr h="644073">
                <a:tc>
                  <a:txBody>
                    <a:bodyPr/>
                    <a:lstStyle/>
                    <a:p>
                      <a:r>
                        <a:rPr lang="en-GB" sz="2000" b="1" dirty="0">
                          <a:latin typeface="Arial" panose="020B0604020202020204" pitchFamily="34" charset="0"/>
                          <a:cs typeface="Arial" panose="020B0604020202020204" pitchFamily="34" charset="0"/>
                        </a:rPr>
                        <a:t>Performance </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Carol Boal</a:t>
                      </a:r>
                    </a:p>
                    <a:p>
                      <a:endParaRPr lang="en-GB" sz="2000" dirty="0">
                        <a:latin typeface="Arial" panose="020B0604020202020204" pitchFamily="34" charset="0"/>
                        <a:cs typeface="Arial" panose="020B0604020202020204" pitchFamily="34" charset="0"/>
                      </a:endParaRPr>
                    </a:p>
                  </a:txBody>
                  <a:tcPr>
                    <a:blipFill>
                      <a:blip r:embed="rId6"/>
                      <a:tile tx="0" ty="0" sx="100000" sy="100000" flip="none" algn="tl"/>
                    </a:blipFill>
                  </a:tcPr>
                </a:tc>
                <a:extLst>
                  <a:ext uri="{0D108BD9-81ED-4DB2-BD59-A6C34878D82A}">
                    <a16:rowId xmlns:a16="http://schemas.microsoft.com/office/drawing/2014/main" val="2785907328"/>
                  </a:ext>
                </a:extLst>
              </a:tr>
            </a:tbl>
          </a:graphicData>
        </a:graphic>
      </p:graphicFrame>
      <p:pic>
        <p:nvPicPr>
          <p:cNvPr id="4" name="Picture 3" descr="A person smiling at the camera&#10;&#10;AI-generated content may be incorrect.">
            <a:extLst>
              <a:ext uri="{FF2B5EF4-FFF2-40B4-BE49-F238E27FC236}">
                <a16:creationId xmlns:a16="http://schemas.microsoft.com/office/drawing/2014/main" id="{F10DA122-5A58-42DF-1F5E-3CD04270AD20}"/>
              </a:ext>
            </a:extLst>
          </p:cNvPr>
          <p:cNvPicPr>
            <a:picLocks noChangeAspect="1"/>
          </p:cNvPicPr>
          <p:nvPr/>
        </p:nvPicPr>
        <p:blipFill>
          <a:blip r:embed="rId7">
            <a:extLst>
              <a:ext uri="{28A0092B-C50C-407E-A947-70E740481C1C}">
                <a14:useLocalDpi xmlns:a14="http://schemas.microsoft.com/office/drawing/2010/main" val="0"/>
              </a:ext>
            </a:extLst>
          </a:blip>
          <a:srcRect l="34727" t="19033" r="31875" b="24838"/>
          <a:stretch/>
        </p:blipFill>
        <p:spPr>
          <a:xfrm>
            <a:off x="7108345" y="805541"/>
            <a:ext cx="4058765" cy="4542971"/>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person drinking from a mug&#10;&#10;AI-generated content may be incorrect.">
            <a:extLst>
              <a:ext uri="{FF2B5EF4-FFF2-40B4-BE49-F238E27FC236}">
                <a16:creationId xmlns:a16="http://schemas.microsoft.com/office/drawing/2014/main" id="{F0DF4140-86F3-3FBB-56B8-4FCAE0C4F3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8345" y="709623"/>
            <a:ext cx="4493106" cy="4734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person smiling for a selfie&#10;&#10;AI-generated content may be incorrect.">
            <a:extLst>
              <a:ext uri="{FF2B5EF4-FFF2-40B4-BE49-F238E27FC236}">
                <a16:creationId xmlns:a16="http://schemas.microsoft.com/office/drawing/2014/main" id="{F1D67A42-4567-ADCF-D5A7-7634855260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8371" y="676210"/>
            <a:ext cx="4173054" cy="4890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smiling at camera&#10;&#10;Description automatically generated">
            <a:extLst>
              <a:ext uri="{FF2B5EF4-FFF2-40B4-BE49-F238E27FC236}">
                <a16:creationId xmlns:a16="http://schemas.microsoft.com/office/drawing/2014/main" id="{166E2774-73B6-B744-2F35-A51CA22B04EF}"/>
              </a:ext>
            </a:extLst>
          </p:cNvPr>
          <p:cNvPicPr>
            <a:picLocks noChangeAspect="1"/>
          </p:cNvPicPr>
          <p:nvPr/>
        </p:nvPicPr>
        <p:blipFill>
          <a:blip r:embed="rId10">
            <a:extLst>
              <a:ext uri="{28A0092B-C50C-407E-A947-70E740481C1C}">
                <a14:useLocalDpi xmlns:a14="http://schemas.microsoft.com/office/drawing/2010/main" val="0"/>
              </a:ext>
            </a:extLst>
          </a:blip>
          <a:srcRect t="3689" r="30091" b="61905"/>
          <a:stretch/>
        </p:blipFill>
        <p:spPr>
          <a:xfrm>
            <a:off x="7140143" y="709623"/>
            <a:ext cx="4557906" cy="4856788"/>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smiling at the camera&#10;&#10;Description automatically generated">
            <a:extLst>
              <a:ext uri="{FF2B5EF4-FFF2-40B4-BE49-F238E27FC236}">
                <a16:creationId xmlns:a16="http://schemas.microsoft.com/office/drawing/2014/main" id="{E3BB54AB-0F0C-67FF-4BE6-9DE866EBCD2D}"/>
              </a:ext>
            </a:extLst>
          </p:cNvPr>
          <p:cNvPicPr>
            <a:picLocks noChangeAspect="1"/>
          </p:cNvPicPr>
          <p:nvPr/>
        </p:nvPicPr>
        <p:blipFill>
          <a:blip r:embed="rId11">
            <a:extLst>
              <a:ext uri="{28A0092B-C50C-407E-A947-70E740481C1C}">
                <a14:useLocalDpi xmlns:a14="http://schemas.microsoft.com/office/drawing/2010/main" val="0"/>
              </a:ext>
            </a:extLst>
          </a:blip>
          <a:srcRect l="23968" t="29413" r="9788" b="11916"/>
          <a:stretch/>
        </p:blipFill>
        <p:spPr>
          <a:xfrm>
            <a:off x="7108344" y="805541"/>
            <a:ext cx="4623609" cy="4672300"/>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smiling at the camera&#10;&#10;Description automatically generated">
            <a:extLst>
              <a:ext uri="{FF2B5EF4-FFF2-40B4-BE49-F238E27FC236}">
                <a16:creationId xmlns:a16="http://schemas.microsoft.com/office/drawing/2014/main" id="{204382C0-ABB6-C5FE-EE12-74FC45F73F51}"/>
              </a:ext>
            </a:extLst>
          </p:cNvPr>
          <p:cNvPicPr>
            <a:picLocks noChangeAspect="1"/>
          </p:cNvPicPr>
          <p:nvPr/>
        </p:nvPicPr>
        <p:blipFill>
          <a:blip r:embed="rId12">
            <a:extLst>
              <a:ext uri="{28A0092B-C50C-407E-A947-70E740481C1C}">
                <a14:useLocalDpi xmlns:a14="http://schemas.microsoft.com/office/drawing/2010/main" val="0"/>
              </a:ext>
            </a:extLst>
          </a:blip>
          <a:srcRect l="19861" t="32353" r="22491" b="15064"/>
          <a:stretch/>
        </p:blipFill>
        <p:spPr>
          <a:xfrm>
            <a:off x="7033599" y="667003"/>
            <a:ext cx="4914022" cy="4908613"/>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A person in a green shirt&#10;&#10;Description automatically generated">
            <a:extLst>
              <a:ext uri="{FF2B5EF4-FFF2-40B4-BE49-F238E27FC236}">
                <a16:creationId xmlns:a16="http://schemas.microsoft.com/office/drawing/2014/main" id="{27FA6858-DF65-F2C4-FEC4-D2FBC2987052}"/>
              </a:ext>
            </a:extLst>
          </p:cNvPr>
          <p:cNvPicPr>
            <a:picLocks noChangeAspect="1"/>
          </p:cNvPicPr>
          <p:nvPr/>
        </p:nvPicPr>
        <p:blipFill>
          <a:blip r:embed="rId13">
            <a:extLst>
              <a:ext uri="{28A0092B-C50C-407E-A947-70E740481C1C}">
                <a14:useLocalDpi xmlns:a14="http://schemas.microsoft.com/office/drawing/2010/main" val="0"/>
              </a:ext>
            </a:extLst>
          </a:blip>
          <a:srcRect l="25964" t="10091" r="9686"/>
          <a:stretch/>
        </p:blipFill>
        <p:spPr>
          <a:xfrm>
            <a:off x="6847927" y="709623"/>
            <a:ext cx="5285366" cy="4908612"/>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smiling at the camera&#10;&#10;Description automatically generated">
            <a:extLst>
              <a:ext uri="{FF2B5EF4-FFF2-40B4-BE49-F238E27FC236}">
                <a16:creationId xmlns:a16="http://schemas.microsoft.com/office/drawing/2014/main" id="{241A3381-AFFB-BD75-5DDF-87FBB844C0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78449" y="642054"/>
            <a:ext cx="5254844" cy="5043749"/>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green square with white logo&#10;&#10;Description automatically generated">
            <a:extLst>
              <a:ext uri="{FF2B5EF4-FFF2-40B4-BE49-F238E27FC236}">
                <a16:creationId xmlns:a16="http://schemas.microsoft.com/office/drawing/2014/main" id="{37CF141E-5ED0-D637-3206-DCC4D243C7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33153" y="5511997"/>
            <a:ext cx="1128403" cy="1128403"/>
          </a:xfrm>
          <a:prstGeom prst="rect">
            <a:avLst/>
          </a:prstGeom>
        </p:spPr>
      </p:pic>
      <p:sp>
        <p:nvSpPr>
          <p:cNvPr id="16" name="Title 1">
            <a:extLst>
              <a:ext uri="{FF2B5EF4-FFF2-40B4-BE49-F238E27FC236}">
                <a16:creationId xmlns:a16="http://schemas.microsoft.com/office/drawing/2014/main" id="{D3CB1820-E989-B7FC-445B-A15D814385BD}"/>
              </a:ext>
            </a:extLst>
          </p:cNvPr>
          <p:cNvSpPr txBox="1">
            <a:spLocks/>
          </p:cNvSpPr>
          <p:nvPr/>
        </p:nvSpPr>
        <p:spPr>
          <a:xfrm>
            <a:off x="6683397" y="41912"/>
            <a:ext cx="5614425" cy="60801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sz="3600" u="sng" dirty="0">
                <a:solidFill>
                  <a:srgbClr val="FFC000"/>
                </a:solidFill>
                <a:latin typeface="Arial" panose="020B0604020202020204" pitchFamily="34" charset="0"/>
                <a:cs typeface="Arial" panose="020B0604020202020204" pitchFamily="34" charset="0"/>
              </a:rPr>
              <a:t>BSC Team Managers (TM) </a:t>
            </a:r>
          </a:p>
        </p:txBody>
      </p:sp>
    </p:spTree>
    <p:custDataLst>
      <p:tags r:id="rId1"/>
    </p:custDataLst>
    <p:extLst>
      <p:ext uri="{BB962C8B-B14F-4D97-AF65-F5344CB8AC3E}">
        <p14:creationId xmlns:p14="http://schemas.microsoft.com/office/powerpoint/2010/main" val="3292005146"/>
      </p:ext>
    </p:extLst>
  </p:cSld>
  <p:clrMapOvr>
    <a:masterClrMapping/>
  </p:clrMapOvr>
  <mc:AlternateContent xmlns:mc="http://schemas.openxmlformats.org/markup-compatibility/2006" xmlns:p14="http://schemas.microsoft.com/office/powerpoint/2010/main">
    <mc:Choice Requires="p14">
      <p:transition spd="slow" p14:dur="1600" advTm="52233">
        <p14:prism isContent="1" isInverted="1"/>
      </p:transition>
    </mc:Choice>
    <mc:Fallback xmlns="">
      <p:transition spd="slow" advTm="522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3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CEBF4-FB3A-18C5-2A0E-235A83799469}"/>
              </a:ext>
            </a:extLst>
          </p:cNvPr>
          <p:cNvSpPr>
            <a:spLocks noGrp="1"/>
          </p:cNvSpPr>
          <p:nvPr>
            <p:ph type="ctrTitle"/>
          </p:nvPr>
        </p:nvSpPr>
        <p:spPr>
          <a:xfrm>
            <a:off x="680720" y="1067953"/>
            <a:ext cx="5775919" cy="891329"/>
          </a:xfrm>
        </p:spPr>
        <p:txBody>
          <a:bodyPr anchor="b">
            <a:normAutofit fontScale="90000"/>
          </a:bodyPr>
          <a:lstStyle/>
          <a:p>
            <a:r>
              <a:rPr lang="en-GB" sz="6000" b="1" u="sng" dirty="0">
                <a:solidFill>
                  <a:srgbClr val="FFC000"/>
                </a:solidFill>
                <a:latin typeface="Arial" panose="020B0604020202020204" pitchFamily="34" charset="0"/>
                <a:cs typeface="Arial" panose="020B0604020202020204" pitchFamily="34" charset="0"/>
              </a:rPr>
              <a:t>Swim Equipment for Race Day</a:t>
            </a:r>
          </a:p>
        </p:txBody>
      </p:sp>
      <p:sp>
        <p:nvSpPr>
          <p:cNvPr id="16" name="TextBox 15">
            <a:extLst>
              <a:ext uri="{FF2B5EF4-FFF2-40B4-BE49-F238E27FC236}">
                <a16:creationId xmlns:a16="http://schemas.microsoft.com/office/drawing/2014/main" id="{9A01ACF7-BC14-FB74-A1C0-BCA7645DDB2E}"/>
              </a:ext>
            </a:extLst>
          </p:cNvPr>
          <p:cNvSpPr txBox="1"/>
          <p:nvPr/>
        </p:nvSpPr>
        <p:spPr>
          <a:xfrm>
            <a:off x="1304693" y="2435138"/>
            <a:ext cx="5247853" cy="523220"/>
          </a:xfrm>
          <a:prstGeom prst="rect">
            <a:avLst/>
          </a:prstGeom>
          <a:noFill/>
        </p:spPr>
        <p:txBody>
          <a:bodyPr wrap="square" rtlCol="0">
            <a:spAutoFit/>
          </a:bodyPr>
          <a:lstStyle/>
          <a:p>
            <a:r>
              <a:rPr lang="en-GB" sz="2800" dirty="0"/>
              <a:t>Small bag only for the poolside</a:t>
            </a:r>
          </a:p>
        </p:txBody>
      </p:sp>
      <p:sp>
        <p:nvSpPr>
          <p:cNvPr id="17" name="TextBox 16">
            <a:extLst>
              <a:ext uri="{FF2B5EF4-FFF2-40B4-BE49-F238E27FC236}">
                <a16:creationId xmlns:a16="http://schemas.microsoft.com/office/drawing/2014/main" id="{7EF33853-062D-E2D2-E7A6-E42EC6524CBC}"/>
              </a:ext>
            </a:extLst>
          </p:cNvPr>
          <p:cNvSpPr txBox="1"/>
          <p:nvPr/>
        </p:nvSpPr>
        <p:spPr>
          <a:xfrm>
            <a:off x="1497904" y="3271317"/>
            <a:ext cx="8890458" cy="3108543"/>
          </a:xfrm>
          <a:prstGeom prst="rect">
            <a:avLst/>
          </a:prstGeom>
          <a:noFill/>
        </p:spPr>
        <p:txBody>
          <a:bodyPr wrap="square" rtlCol="0">
            <a:spAutoFit/>
          </a:bodyPr>
          <a:lstStyle/>
          <a:p>
            <a:r>
              <a:rPr lang="en-GB" sz="2800" b="1" dirty="0">
                <a:solidFill>
                  <a:srgbClr val="FFC000"/>
                </a:solidFill>
              </a:rPr>
              <a:t>Including:</a:t>
            </a:r>
          </a:p>
          <a:p>
            <a:endParaRPr lang="en-GB" sz="2800" dirty="0"/>
          </a:p>
          <a:p>
            <a:r>
              <a:rPr lang="en-GB" sz="2800" dirty="0"/>
              <a:t>Wearing a BSC t-shirt on poolside</a:t>
            </a:r>
          </a:p>
          <a:p>
            <a:r>
              <a:rPr lang="en-GB" sz="2800" dirty="0"/>
              <a:t>Wearing flip flips/appropriate poolside shoes</a:t>
            </a:r>
          </a:p>
          <a:p>
            <a:r>
              <a:rPr lang="en-GB" sz="2800" dirty="0"/>
              <a:t>Water</a:t>
            </a:r>
          </a:p>
          <a:p>
            <a:r>
              <a:rPr lang="en-GB" sz="2800" dirty="0"/>
              <a:t>Healthy Snacks</a:t>
            </a:r>
          </a:p>
          <a:p>
            <a:r>
              <a:rPr lang="en-GB" sz="2800" dirty="0"/>
              <a:t>Towel </a:t>
            </a:r>
            <a:endParaRPr lang="en-GB" sz="2000" dirty="0"/>
          </a:p>
        </p:txBody>
      </p:sp>
      <p:pic>
        <p:nvPicPr>
          <p:cNvPr id="5" name="Picture 4" descr="A blue swim cap with a seahorse on it&#10;&#10;Description automatically generated">
            <a:extLst>
              <a:ext uri="{FF2B5EF4-FFF2-40B4-BE49-F238E27FC236}">
                <a16:creationId xmlns:a16="http://schemas.microsoft.com/office/drawing/2014/main" id="{BB56D3C7-1D4B-D760-52EC-BC85DF7690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640" y="273342"/>
            <a:ext cx="2144512" cy="2010034"/>
          </a:xfrm>
          <a:prstGeom prst="rect">
            <a:avLst/>
          </a:prstGeom>
        </p:spPr>
      </p:pic>
      <p:sp>
        <p:nvSpPr>
          <p:cNvPr id="6" name="TextBox 5">
            <a:extLst>
              <a:ext uri="{FF2B5EF4-FFF2-40B4-BE49-F238E27FC236}">
                <a16:creationId xmlns:a16="http://schemas.microsoft.com/office/drawing/2014/main" id="{5B59D77C-C6E1-3C69-06B1-AC83164E8B9A}"/>
              </a:ext>
            </a:extLst>
          </p:cNvPr>
          <p:cNvSpPr txBox="1"/>
          <p:nvPr/>
        </p:nvSpPr>
        <p:spPr>
          <a:xfrm>
            <a:off x="7036248" y="2370098"/>
            <a:ext cx="2249534" cy="369332"/>
          </a:xfrm>
          <a:prstGeom prst="rect">
            <a:avLst/>
          </a:prstGeom>
          <a:noFill/>
        </p:spPr>
        <p:txBody>
          <a:bodyPr wrap="square" rtlCol="0">
            <a:spAutoFit/>
          </a:bodyPr>
          <a:lstStyle/>
          <a:p>
            <a:r>
              <a:rPr lang="en-GB" dirty="0"/>
              <a:t>BSC hat </a:t>
            </a:r>
          </a:p>
        </p:txBody>
      </p:sp>
      <p:sp>
        <p:nvSpPr>
          <p:cNvPr id="7" name="TextBox 6">
            <a:extLst>
              <a:ext uri="{FF2B5EF4-FFF2-40B4-BE49-F238E27FC236}">
                <a16:creationId xmlns:a16="http://schemas.microsoft.com/office/drawing/2014/main" id="{289A88B9-1F9C-7700-4B6E-E342490B13C8}"/>
              </a:ext>
            </a:extLst>
          </p:cNvPr>
          <p:cNvSpPr txBox="1"/>
          <p:nvPr/>
        </p:nvSpPr>
        <p:spPr>
          <a:xfrm>
            <a:off x="8910410" y="1997797"/>
            <a:ext cx="3401408" cy="646331"/>
          </a:xfrm>
          <a:prstGeom prst="rect">
            <a:avLst/>
          </a:prstGeom>
          <a:noFill/>
        </p:spPr>
        <p:txBody>
          <a:bodyPr wrap="square" rtlCol="0">
            <a:spAutoFit/>
          </a:bodyPr>
          <a:lstStyle/>
          <a:p>
            <a:r>
              <a:rPr lang="en-GB" dirty="0"/>
              <a:t>X 2 pair of swim googles (a spare is always useful)</a:t>
            </a:r>
          </a:p>
        </p:txBody>
      </p:sp>
      <p:pic>
        <p:nvPicPr>
          <p:cNvPr id="11" name="Picture 10" descr="A black goggles with black lenses&#10;&#10;Description automatically generated">
            <a:extLst>
              <a:ext uri="{FF2B5EF4-FFF2-40B4-BE49-F238E27FC236}">
                <a16:creationId xmlns:a16="http://schemas.microsoft.com/office/drawing/2014/main" id="{FA952BDD-FB2B-3726-92E5-958586CBE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8362" y="390966"/>
            <a:ext cx="1381599" cy="1381599"/>
          </a:xfrm>
          <a:prstGeom prst="rect">
            <a:avLst/>
          </a:prstGeom>
        </p:spPr>
      </p:pic>
      <p:pic>
        <p:nvPicPr>
          <p:cNvPr id="8" name="Audio 7">
            <a:hlinkClick r:id="" action="ppaction://media"/>
            <a:extLst>
              <a:ext uri="{FF2B5EF4-FFF2-40B4-BE49-F238E27FC236}">
                <a16:creationId xmlns:a16="http://schemas.microsoft.com/office/drawing/2014/main" id="{97716098-C1BB-1998-DBD7-D68527DBE73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pic>
        <p:nvPicPr>
          <p:cNvPr id="14" name="Graphic 13" descr="Swimming with solid fill">
            <a:extLst>
              <a:ext uri="{FF2B5EF4-FFF2-40B4-BE49-F238E27FC236}">
                <a16:creationId xmlns:a16="http://schemas.microsoft.com/office/drawing/2014/main" id="{D155FC32-106C-D75F-126D-4B65AA7951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293" y="2162604"/>
            <a:ext cx="914400" cy="914400"/>
          </a:xfrm>
          <a:prstGeom prst="rect">
            <a:avLst/>
          </a:prstGeom>
        </p:spPr>
      </p:pic>
    </p:spTree>
    <p:extLst>
      <p:ext uri="{BB962C8B-B14F-4D97-AF65-F5344CB8AC3E}">
        <p14:creationId xmlns:p14="http://schemas.microsoft.com/office/powerpoint/2010/main" val="4157870158"/>
      </p:ext>
    </p:extLst>
  </p:cSld>
  <p:clrMapOvr>
    <a:masterClrMapping/>
  </p:clrMapOvr>
  <mc:AlternateContent xmlns:mc="http://schemas.openxmlformats.org/markup-compatibility/2006" xmlns:p14="http://schemas.microsoft.com/office/powerpoint/2010/main">
    <mc:Choice Requires="p14">
      <p:transition spd="slow" p14:dur="2000" advTm="39650"/>
    </mc:Choice>
    <mc:Fallback xmlns="">
      <p:transition spd="slow" advTm="3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CEBF4-FB3A-18C5-2A0E-235A83799469}"/>
              </a:ext>
            </a:extLst>
          </p:cNvPr>
          <p:cNvSpPr>
            <a:spLocks noGrp="1"/>
          </p:cNvSpPr>
          <p:nvPr>
            <p:ph type="ctrTitle"/>
          </p:nvPr>
        </p:nvSpPr>
        <p:spPr>
          <a:xfrm>
            <a:off x="320081" y="534340"/>
            <a:ext cx="3248599" cy="891329"/>
          </a:xfrm>
        </p:spPr>
        <p:txBody>
          <a:bodyPr anchor="b">
            <a:normAutofit fontScale="90000"/>
          </a:bodyPr>
          <a:lstStyle/>
          <a:p>
            <a:r>
              <a:rPr lang="en-GB" sz="6000" b="1" u="sng" dirty="0">
                <a:solidFill>
                  <a:srgbClr val="FFC000"/>
                </a:solidFill>
                <a:latin typeface="Arial" panose="020B0604020202020204" pitchFamily="34" charset="0"/>
                <a:cs typeface="Arial" panose="020B0604020202020204" pitchFamily="34" charset="0"/>
              </a:rPr>
              <a:t>Etiquette</a:t>
            </a:r>
            <a:r>
              <a:rPr lang="en-GB" sz="6000" b="1" dirty="0">
                <a:solidFill>
                  <a:srgbClr val="FFC000"/>
                </a:solidFill>
                <a:latin typeface="Arial" panose="020B0604020202020204" pitchFamily="34" charset="0"/>
                <a:cs typeface="Arial" panose="020B0604020202020204" pitchFamily="34" charset="0"/>
              </a:rPr>
              <a:t> </a:t>
            </a:r>
          </a:p>
        </p:txBody>
      </p:sp>
      <p:pic>
        <p:nvPicPr>
          <p:cNvPr id="23" name="Audio 22">
            <a:hlinkClick r:id="" action="ppaction://media"/>
            <a:extLst>
              <a:ext uri="{FF2B5EF4-FFF2-40B4-BE49-F238E27FC236}">
                <a16:creationId xmlns:a16="http://schemas.microsoft.com/office/drawing/2014/main" id="{43155245-11C0-1533-B16F-80C31E5BBA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134600" y="5254675"/>
            <a:ext cx="2057400" cy="2057400"/>
          </a:xfrm>
          <a:prstGeom prst="ellipse">
            <a:avLst/>
          </a:prstGeom>
        </p:spPr>
      </p:pic>
      <p:pic>
        <p:nvPicPr>
          <p:cNvPr id="9" name="Picture 8">
            <a:hlinkClick r:id="rId6"/>
            <a:extLst>
              <a:ext uri="{FF2B5EF4-FFF2-40B4-BE49-F238E27FC236}">
                <a16:creationId xmlns:a16="http://schemas.microsoft.com/office/drawing/2014/main" id="{9AFD3C1B-D438-A495-8AAF-44A03763F2ED}"/>
              </a:ext>
            </a:extLst>
          </p:cNvPr>
          <p:cNvPicPr>
            <a:picLocks noChangeAspect="1"/>
          </p:cNvPicPr>
          <p:nvPr/>
        </p:nvPicPr>
        <p:blipFill>
          <a:blip r:embed="rId7"/>
          <a:srcRect l="9656" t="26333" r="45625" b="35834"/>
          <a:stretch/>
        </p:blipFill>
        <p:spPr>
          <a:xfrm>
            <a:off x="3730585" y="1847017"/>
            <a:ext cx="5452110" cy="2594610"/>
          </a:xfrm>
          <a:prstGeom prst="rect">
            <a:avLst/>
          </a:prstGeom>
        </p:spPr>
      </p:pic>
      <p:pic>
        <p:nvPicPr>
          <p:cNvPr id="14" name="Graphic 13" descr="Play with solid fill">
            <a:extLst>
              <a:ext uri="{FF2B5EF4-FFF2-40B4-BE49-F238E27FC236}">
                <a16:creationId xmlns:a16="http://schemas.microsoft.com/office/drawing/2014/main" id="{17B7F81F-C41A-0739-CC01-855342808A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39930" y="2441588"/>
            <a:ext cx="1428750" cy="1428750"/>
          </a:xfrm>
          <a:prstGeom prst="rect">
            <a:avLst/>
          </a:prstGeom>
        </p:spPr>
      </p:pic>
      <p:sp>
        <p:nvSpPr>
          <p:cNvPr id="7" name="TextBox 6">
            <a:extLst>
              <a:ext uri="{FF2B5EF4-FFF2-40B4-BE49-F238E27FC236}">
                <a16:creationId xmlns:a16="http://schemas.microsoft.com/office/drawing/2014/main" id="{229A7DAB-3BC5-8C2C-5B7E-C3323E687B4E}"/>
              </a:ext>
            </a:extLst>
          </p:cNvPr>
          <p:cNvSpPr txBox="1"/>
          <p:nvPr/>
        </p:nvSpPr>
        <p:spPr>
          <a:xfrm>
            <a:off x="3991210" y="534340"/>
            <a:ext cx="8021720" cy="769441"/>
          </a:xfrm>
          <a:prstGeom prst="rect">
            <a:avLst/>
          </a:prstGeom>
          <a:noFill/>
        </p:spPr>
        <p:txBody>
          <a:bodyPr wrap="square">
            <a:spAutoFit/>
          </a:bodyPr>
          <a:lstStyle/>
          <a:p>
            <a:r>
              <a:rPr lang="en-US" sz="4400" dirty="0">
                <a:hlinkClick r:id="rId10"/>
              </a:rPr>
              <a:t>My Magic Sports Kit - YouTube</a:t>
            </a:r>
            <a:endParaRPr lang="en-GB" sz="4400" dirty="0"/>
          </a:p>
        </p:txBody>
      </p:sp>
      <p:sp>
        <p:nvSpPr>
          <p:cNvPr id="10" name="TextBox 9">
            <a:extLst>
              <a:ext uri="{FF2B5EF4-FFF2-40B4-BE49-F238E27FC236}">
                <a16:creationId xmlns:a16="http://schemas.microsoft.com/office/drawing/2014/main" id="{1272157A-7D62-7085-EEA3-1E18736B62F0}"/>
              </a:ext>
            </a:extLst>
          </p:cNvPr>
          <p:cNvSpPr txBox="1"/>
          <p:nvPr/>
        </p:nvSpPr>
        <p:spPr>
          <a:xfrm>
            <a:off x="1714500" y="5123974"/>
            <a:ext cx="10001250" cy="584775"/>
          </a:xfrm>
          <a:prstGeom prst="rect">
            <a:avLst/>
          </a:prstGeom>
          <a:noFill/>
        </p:spPr>
        <p:txBody>
          <a:bodyPr wrap="square">
            <a:spAutoFit/>
          </a:bodyPr>
          <a:lstStyle/>
          <a:p>
            <a:r>
              <a:rPr lang="en-US" sz="3200" dirty="0">
                <a:hlinkClick r:id="rId10"/>
              </a:rPr>
              <a:t>https://www.youtube.com/watch?v=C2uH9Dle8mQ</a:t>
            </a:r>
            <a:endParaRPr lang="en-GB" sz="3200" dirty="0"/>
          </a:p>
        </p:txBody>
      </p:sp>
    </p:spTree>
    <p:extLst>
      <p:ext uri="{BB962C8B-B14F-4D97-AF65-F5344CB8AC3E}">
        <p14:creationId xmlns:p14="http://schemas.microsoft.com/office/powerpoint/2010/main" val="2538687958"/>
      </p:ext>
    </p:extLst>
  </p:cSld>
  <p:clrMapOvr>
    <a:masterClrMapping/>
  </p:clrMapOvr>
  <mc:AlternateContent xmlns:mc="http://schemas.openxmlformats.org/markup-compatibility/2006" xmlns:p14="http://schemas.microsoft.com/office/powerpoint/2010/main">
    <mc:Choice Requires="p14">
      <p:transition spd="slow" p14:dur="2000" advTm="22488"/>
    </mc:Choice>
    <mc:Fallback xmlns="">
      <p:transition spd="slow" advTm="2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CEBF4-FB3A-18C5-2A0E-235A83799469}"/>
              </a:ext>
            </a:extLst>
          </p:cNvPr>
          <p:cNvSpPr>
            <a:spLocks noGrp="1"/>
          </p:cNvSpPr>
          <p:nvPr>
            <p:ph type="ctrTitle"/>
          </p:nvPr>
        </p:nvSpPr>
        <p:spPr>
          <a:xfrm>
            <a:off x="2487396" y="1081968"/>
            <a:ext cx="3106398" cy="1093831"/>
          </a:xfrm>
        </p:spPr>
        <p:txBody>
          <a:bodyPr anchor="b">
            <a:noAutofit/>
          </a:bodyPr>
          <a:lstStyle/>
          <a:p>
            <a:r>
              <a:rPr lang="en-GB" sz="3200" b="1">
                <a:solidFill>
                  <a:srgbClr val="FFC000"/>
                </a:solidFill>
                <a:latin typeface="Arial" panose="020B0604020202020204" pitchFamily="34" charset="0"/>
                <a:cs typeface="Arial" panose="020B0604020202020204" pitchFamily="34" charset="0"/>
              </a:rPr>
              <a:t>Meet Mobile App</a:t>
            </a:r>
            <a:endParaRPr lang="en-GB" sz="3200" b="1" dirty="0">
              <a:solidFill>
                <a:srgbClr val="FFC000"/>
              </a:solidFill>
              <a:latin typeface="Arial" panose="020B0604020202020204" pitchFamily="34" charset="0"/>
              <a:cs typeface="Arial" panose="020B0604020202020204" pitchFamily="34" charset="0"/>
            </a:endParaRPr>
          </a:p>
        </p:txBody>
      </p:sp>
      <p:pic>
        <p:nvPicPr>
          <p:cNvPr id="34" name="Audio 33">
            <a:hlinkClick r:id="" action="ppaction://media"/>
            <a:extLst>
              <a:ext uri="{FF2B5EF4-FFF2-40B4-BE49-F238E27FC236}">
                <a16:creationId xmlns:a16="http://schemas.microsoft.com/office/drawing/2014/main" id="{75B4323F-6A1D-D8E0-9820-F2C7159B12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4" name="Picture 3">
            <a:extLst>
              <a:ext uri="{FF2B5EF4-FFF2-40B4-BE49-F238E27FC236}">
                <a16:creationId xmlns:a16="http://schemas.microsoft.com/office/drawing/2014/main" id="{F25FABB4-0CA3-C955-7FEE-A3A143443F97}"/>
              </a:ext>
            </a:extLst>
          </p:cNvPr>
          <p:cNvPicPr>
            <a:picLocks noChangeAspect="1"/>
          </p:cNvPicPr>
          <p:nvPr/>
        </p:nvPicPr>
        <p:blipFill>
          <a:blip r:embed="rId6"/>
          <a:srcRect l="54732" t="72063" r="39822" b="16984"/>
          <a:stretch/>
        </p:blipFill>
        <p:spPr>
          <a:xfrm>
            <a:off x="330960" y="2741568"/>
            <a:ext cx="1230086" cy="1391409"/>
          </a:xfrm>
          <a:prstGeom prst="rect">
            <a:avLst/>
          </a:prstGeom>
        </p:spPr>
      </p:pic>
      <p:sp>
        <p:nvSpPr>
          <p:cNvPr id="8" name="TextBox 7">
            <a:extLst>
              <a:ext uri="{FF2B5EF4-FFF2-40B4-BE49-F238E27FC236}">
                <a16:creationId xmlns:a16="http://schemas.microsoft.com/office/drawing/2014/main" id="{55E7256B-7870-127A-E84D-C0FC16618D37}"/>
              </a:ext>
            </a:extLst>
          </p:cNvPr>
          <p:cNvSpPr txBox="1"/>
          <p:nvPr/>
        </p:nvSpPr>
        <p:spPr>
          <a:xfrm>
            <a:off x="254322" y="4256181"/>
            <a:ext cx="2510922" cy="369332"/>
          </a:xfrm>
          <a:prstGeom prst="rect">
            <a:avLst/>
          </a:prstGeom>
          <a:noFill/>
        </p:spPr>
        <p:txBody>
          <a:bodyPr wrap="square" rtlCol="0">
            <a:spAutoFit/>
          </a:bodyPr>
          <a:lstStyle/>
          <a:p>
            <a:r>
              <a:rPr lang="en-GB" dirty="0"/>
              <a:t>iPhone users:</a:t>
            </a:r>
          </a:p>
        </p:txBody>
      </p:sp>
      <p:sp>
        <p:nvSpPr>
          <p:cNvPr id="11" name="TextBox 10">
            <a:extLst>
              <a:ext uri="{FF2B5EF4-FFF2-40B4-BE49-F238E27FC236}">
                <a16:creationId xmlns:a16="http://schemas.microsoft.com/office/drawing/2014/main" id="{0AC77634-AE62-6E3E-6CCD-299381F884DD}"/>
              </a:ext>
            </a:extLst>
          </p:cNvPr>
          <p:cNvSpPr txBox="1"/>
          <p:nvPr/>
        </p:nvSpPr>
        <p:spPr>
          <a:xfrm>
            <a:off x="330960" y="6267164"/>
            <a:ext cx="2510922" cy="369332"/>
          </a:xfrm>
          <a:prstGeom prst="rect">
            <a:avLst/>
          </a:prstGeom>
          <a:noFill/>
        </p:spPr>
        <p:txBody>
          <a:bodyPr wrap="square" rtlCol="0">
            <a:spAutoFit/>
          </a:bodyPr>
          <a:lstStyle/>
          <a:p>
            <a:r>
              <a:rPr lang="en-GB" dirty="0"/>
              <a:t>Android users:</a:t>
            </a:r>
          </a:p>
        </p:txBody>
      </p:sp>
      <p:pic>
        <p:nvPicPr>
          <p:cNvPr id="20" name="Picture 19">
            <a:extLst>
              <a:ext uri="{FF2B5EF4-FFF2-40B4-BE49-F238E27FC236}">
                <a16:creationId xmlns:a16="http://schemas.microsoft.com/office/drawing/2014/main" id="{2140BF51-AA10-C300-D52E-DEFB436C1C39}"/>
              </a:ext>
            </a:extLst>
          </p:cNvPr>
          <p:cNvPicPr>
            <a:picLocks noChangeAspect="1"/>
          </p:cNvPicPr>
          <p:nvPr/>
        </p:nvPicPr>
        <p:blipFill>
          <a:blip r:embed="rId6"/>
          <a:srcRect l="54732" t="72063" r="39822" b="16984"/>
          <a:stretch/>
        </p:blipFill>
        <p:spPr>
          <a:xfrm>
            <a:off x="410798" y="4802226"/>
            <a:ext cx="1230086" cy="1391409"/>
          </a:xfrm>
          <a:prstGeom prst="rect">
            <a:avLst/>
          </a:prstGeom>
        </p:spPr>
      </p:pic>
      <p:pic>
        <p:nvPicPr>
          <p:cNvPr id="22" name="Picture 21">
            <a:extLst>
              <a:ext uri="{FF2B5EF4-FFF2-40B4-BE49-F238E27FC236}">
                <a16:creationId xmlns:a16="http://schemas.microsoft.com/office/drawing/2014/main" id="{13A0CFC8-284D-40ED-493D-F9A480AC677F}"/>
              </a:ext>
            </a:extLst>
          </p:cNvPr>
          <p:cNvPicPr>
            <a:picLocks noChangeAspect="1"/>
          </p:cNvPicPr>
          <p:nvPr/>
        </p:nvPicPr>
        <p:blipFill>
          <a:blip r:embed="rId7"/>
          <a:srcRect l="10219" t="34303" r="70094" b="31200"/>
          <a:stretch/>
        </p:blipFill>
        <p:spPr>
          <a:xfrm>
            <a:off x="410798" y="348824"/>
            <a:ext cx="1791004" cy="1765256"/>
          </a:xfrm>
          <a:prstGeom prst="rect">
            <a:avLst/>
          </a:prstGeom>
        </p:spPr>
      </p:pic>
      <p:sp>
        <p:nvSpPr>
          <p:cNvPr id="40" name="Title 1">
            <a:extLst>
              <a:ext uri="{FF2B5EF4-FFF2-40B4-BE49-F238E27FC236}">
                <a16:creationId xmlns:a16="http://schemas.microsoft.com/office/drawing/2014/main" id="{3712A1D2-1D50-D211-55E2-B3F25EC14B45}"/>
              </a:ext>
            </a:extLst>
          </p:cNvPr>
          <p:cNvSpPr txBox="1">
            <a:spLocks/>
          </p:cNvSpPr>
          <p:nvPr/>
        </p:nvSpPr>
        <p:spPr>
          <a:xfrm>
            <a:off x="3776990" y="308885"/>
            <a:ext cx="6510010" cy="653867"/>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6400" kern="1200">
                <a:solidFill>
                  <a:schemeClr val="tx1"/>
                </a:solidFill>
                <a:latin typeface="+mj-lt"/>
                <a:ea typeface="+mj-ea"/>
                <a:cs typeface="+mj-cs"/>
              </a:defRPr>
            </a:lvl1pPr>
          </a:lstStyle>
          <a:p>
            <a:r>
              <a:rPr lang="en-GB" sz="5400" b="1" u="sng" dirty="0">
                <a:solidFill>
                  <a:srgbClr val="FFC000"/>
                </a:solidFill>
                <a:latin typeface="Arial" panose="020B0604020202020204" pitchFamily="34" charset="0"/>
                <a:cs typeface="Arial" panose="020B0604020202020204" pitchFamily="34" charset="0"/>
              </a:rPr>
              <a:t>Accessing Results </a:t>
            </a:r>
          </a:p>
        </p:txBody>
      </p:sp>
      <p:pic>
        <p:nvPicPr>
          <p:cNvPr id="43" name="Picture 42" descr="A person in a swimming cap&#10;&#10;AI-generated content may be incorrect.">
            <a:extLst>
              <a:ext uri="{FF2B5EF4-FFF2-40B4-BE49-F238E27FC236}">
                <a16:creationId xmlns:a16="http://schemas.microsoft.com/office/drawing/2014/main" id="{5D45828D-496D-DF58-B8A6-A0B6CCABA5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4558" y="1641622"/>
            <a:ext cx="8297442" cy="5229117"/>
          </a:xfrm>
          <a:prstGeom prst="rect">
            <a:avLst/>
          </a:prstGeom>
        </p:spPr>
      </p:pic>
      <p:pic>
        <p:nvPicPr>
          <p:cNvPr id="5" name="Picture 4">
            <a:extLst>
              <a:ext uri="{FF2B5EF4-FFF2-40B4-BE49-F238E27FC236}">
                <a16:creationId xmlns:a16="http://schemas.microsoft.com/office/drawing/2014/main" id="{6723B780-E2E7-DBAE-FBE3-A91C92B3BFC8}"/>
              </a:ext>
            </a:extLst>
          </p:cNvPr>
          <p:cNvPicPr>
            <a:picLocks noChangeAspect="1"/>
          </p:cNvPicPr>
          <p:nvPr/>
        </p:nvPicPr>
        <p:blipFill>
          <a:blip r:embed="rId9"/>
          <a:stretch>
            <a:fillRect/>
          </a:stretch>
        </p:blipFill>
        <p:spPr>
          <a:xfrm>
            <a:off x="2201802" y="2352512"/>
            <a:ext cx="1994151" cy="1994151"/>
          </a:xfrm>
          <a:prstGeom prst="rect">
            <a:avLst/>
          </a:prstGeom>
        </p:spPr>
      </p:pic>
      <p:pic>
        <p:nvPicPr>
          <p:cNvPr id="17" name="Picture 16">
            <a:extLst>
              <a:ext uri="{FF2B5EF4-FFF2-40B4-BE49-F238E27FC236}">
                <a16:creationId xmlns:a16="http://schemas.microsoft.com/office/drawing/2014/main" id="{996507D3-3445-49CA-6CEA-2831A3A23E12}"/>
              </a:ext>
            </a:extLst>
          </p:cNvPr>
          <p:cNvPicPr>
            <a:picLocks noChangeAspect="1"/>
          </p:cNvPicPr>
          <p:nvPr/>
        </p:nvPicPr>
        <p:blipFill>
          <a:blip r:embed="rId10"/>
          <a:stretch>
            <a:fillRect/>
          </a:stretch>
        </p:blipFill>
        <p:spPr>
          <a:xfrm>
            <a:off x="2201802" y="4641775"/>
            <a:ext cx="2057400" cy="2057400"/>
          </a:xfrm>
          <a:prstGeom prst="rect">
            <a:avLst/>
          </a:prstGeom>
        </p:spPr>
      </p:pic>
    </p:spTree>
    <p:extLst>
      <p:ext uri="{BB962C8B-B14F-4D97-AF65-F5344CB8AC3E}">
        <p14:creationId xmlns:p14="http://schemas.microsoft.com/office/powerpoint/2010/main" val="2140596503"/>
      </p:ext>
    </p:extLst>
  </p:cSld>
  <p:clrMapOvr>
    <a:masterClrMapping/>
  </p:clrMapOvr>
  <mc:AlternateContent xmlns:mc="http://schemas.openxmlformats.org/markup-compatibility/2006" xmlns:p14="http://schemas.microsoft.com/office/powerpoint/2010/main">
    <mc:Choice Requires="p14">
      <p:transition spd="slow" p14:dur="2000" advTm="37099"/>
    </mc:Choice>
    <mc:Fallback xmlns="">
      <p:transition spd="slow" advTm="3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CCEBF4-FB3A-18C5-2A0E-235A83799469}"/>
              </a:ext>
            </a:extLst>
          </p:cNvPr>
          <p:cNvSpPr>
            <a:spLocks noGrp="1"/>
          </p:cNvSpPr>
          <p:nvPr>
            <p:ph type="ctrTitle"/>
          </p:nvPr>
        </p:nvSpPr>
        <p:spPr>
          <a:xfrm>
            <a:off x="6203950" y="549275"/>
            <a:ext cx="5437187" cy="1359535"/>
          </a:xfrm>
        </p:spPr>
        <p:txBody>
          <a:bodyPr anchor="b">
            <a:normAutofit/>
          </a:bodyPr>
          <a:lstStyle/>
          <a:p>
            <a:r>
              <a:rPr lang="en-GB" sz="6000" b="1" dirty="0">
                <a:solidFill>
                  <a:srgbClr val="FFC000"/>
                </a:solidFill>
                <a:latin typeface="Arial" panose="020B0604020202020204" pitchFamily="34" charset="0"/>
                <a:cs typeface="Arial" panose="020B0604020202020204" pitchFamily="34" charset="0"/>
              </a:rPr>
              <a:t>Thank You</a:t>
            </a:r>
          </a:p>
        </p:txBody>
      </p:sp>
      <p:sp>
        <p:nvSpPr>
          <p:cNvPr id="3" name="Subtitle 2">
            <a:extLst>
              <a:ext uri="{FF2B5EF4-FFF2-40B4-BE49-F238E27FC236}">
                <a16:creationId xmlns:a16="http://schemas.microsoft.com/office/drawing/2014/main" id="{223AD5AF-B372-D562-C282-2B6E00105591}"/>
              </a:ext>
            </a:extLst>
          </p:cNvPr>
          <p:cNvSpPr>
            <a:spLocks noGrp="1"/>
          </p:cNvSpPr>
          <p:nvPr>
            <p:ph type="subTitle" idx="1"/>
          </p:nvPr>
        </p:nvSpPr>
        <p:spPr>
          <a:xfrm>
            <a:off x="6203949" y="3787541"/>
            <a:ext cx="5437187" cy="699857"/>
          </a:xfrm>
        </p:spPr>
        <p:txBody>
          <a:bodyPr>
            <a:normAutofit/>
          </a:bodyPr>
          <a:lstStyle/>
          <a:p>
            <a:r>
              <a:rPr lang="en-GB" sz="3600" dirty="0">
                <a:solidFill>
                  <a:schemeClr val="tx1">
                    <a:alpha val="60000"/>
                  </a:schemeClr>
                </a:solidFill>
                <a:latin typeface="Arial" panose="020B0604020202020204" pitchFamily="34" charset="0"/>
                <a:cs typeface="Arial" panose="020B0604020202020204" pitchFamily="34" charset="0"/>
              </a:rPr>
              <a:t>Enjoy the galas!</a:t>
            </a:r>
            <a:endParaRPr lang="en-GB" dirty="0">
              <a:solidFill>
                <a:schemeClr val="tx1">
                  <a:alpha val="60000"/>
                </a:schemeClr>
              </a:solidFill>
            </a:endParaRPr>
          </a:p>
        </p:txBody>
      </p:sp>
      <p:pic>
        <p:nvPicPr>
          <p:cNvPr id="5" name="Picture 4" descr="A screenshot of a computer&#10;&#10;Description automatically generated">
            <a:extLst>
              <a:ext uri="{FF2B5EF4-FFF2-40B4-BE49-F238E27FC236}">
                <a16:creationId xmlns:a16="http://schemas.microsoft.com/office/drawing/2014/main" id="{CD88FFC6-BE79-5CC6-EA4D-2EDCCBC1C97A}"/>
              </a:ext>
            </a:extLst>
          </p:cNvPr>
          <p:cNvPicPr>
            <a:picLocks noChangeAspect="1"/>
          </p:cNvPicPr>
          <p:nvPr/>
        </p:nvPicPr>
        <p:blipFill rotWithShape="1">
          <a:blip r:embed="rId5"/>
          <a:srcRect l="39311" t="28812" r="40861" b="33486"/>
          <a:stretch/>
        </p:blipFill>
        <p:spPr>
          <a:xfrm>
            <a:off x="550863" y="701206"/>
            <a:ext cx="5102225" cy="5457174"/>
          </a:xfrm>
          <a:custGeom>
            <a:avLst/>
            <a:gdLst/>
            <a:ahLst/>
            <a:cxnLst/>
            <a:rect l="l" t="t" r="r" b="b"/>
            <a:pathLst>
              <a:path w="5102225" h="5761037">
                <a:moveTo>
                  <a:pt x="0" y="0"/>
                </a:moveTo>
                <a:lnTo>
                  <a:pt x="5102225" y="0"/>
                </a:lnTo>
                <a:lnTo>
                  <a:pt x="5102225" y="5761037"/>
                </a:lnTo>
                <a:lnTo>
                  <a:pt x="0" y="5761037"/>
                </a:lnTo>
                <a:close/>
              </a:path>
            </a:pathLst>
          </a:custGeom>
        </p:spPr>
      </p:pic>
      <p:pic>
        <p:nvPicPr>
          <p:cNvPr id="13" name="Audio 12">
            <a:hlinkClick r:id="" action="ppaction://media"/>
            <a:extLst>
              <a:ext uri="{FF2B5EF4-FFF2-40B4-BE49-F238E27FC236}">
                <a16:creationId xmlns:a16="http://schemas.microsoft.com/office/drawing/2014/main" id="{7A31EBAD-EF21-FEB1-C6B6-44F5AFCC60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16" name="Subtitle 2">
            <a:extLst>
              <a:ext uri="{FF2B5EF4-FFF2-40B4-BE49-F238E27FC236}">
                <a16:creationId xmlns:a16="http://schemas.microsoft.com/office/drawing/2014/main" id="{570B9CD2-9CE4-1158-1CC9-B090CDBCA70F}"/>
              </a:ext>
            </a:extLst>
          </p:cNvPr>
          <p:cNvSpPr txBox="1">
            <a:spLocks/>
          </p:cNvSpPr>
          <p:nvPr/>
        </p:nvSpPr>
        <p:spPr>
          <a:xfrm>
            <a:off x="7255192" y="4956348"/>
            <a:ext cx="4936808" cy="1202032"/>
          </a:xfrm>
          <a:prstGeom prst="rect">
            <a:avLst/>
          </a:prstGeom>
          <a:blipFill>
            <a:blip r:embed="rId7"/>
            <a:tile tx="0" ty="0" sx="100000" sy="100000" flip="none" algn="tl"/>
          </a:blipFill>
          <a:effectLst>
            <a:softEdge rad="31750"/>
          </a:effectLst>
        </p:spPr>
        <p:txBody>
          <a:bodyPr vert="horz" wrap="square" lIns="0" tIns="0" rIns="0" bIns="0" rtlCol="0">
            <a:normAutofit fontScale="25000" lnSpcReduction="20000"/>
          </a:bodyPr>
          <a:lstStyle>
            <a:lvl1pPr marL="0" indent="0" algn="l" defTabSz="914400" rtl="0" eaLnBrk="1" latinLnBrk="0" hangingPunct="1">
              <a:lnSpc>
                <a:spcPct val="100000"/>
              </a:lnSpc>
              <a:spcBef>
                <a:spcPts val="1000"/>
              </a:spcBef>
              <a:spcAft>
                <a:spcPts val="800"/>
              </a:spcAft>
              <a:buFont typeface="Arial" panose="020B0604020202020204" pitchFamily="34" charset="0"/>
              <a:buNone/>
              <a:defRPr sz="2400" kern="1200">
                <a:solidFill>
                  <a:schemeClr val="tx1">
                    <a:alpha val="80000"/>
                  </a:schemeClr>
                </a:solidFill>
                <a:latin typeface="+mn-lt"/>
                <a:ea typeface="+mn-ea"/>
                <a:cs typeface="+mn-cs"/>
              </a:defRPr>
            </a:lvl1pPr>
            <a:lvl2pPr marL="457200" indent="0" algn="ctr"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914400" indent="0" algn="ctr" defTabSz="914400" rtl="0" eaLnBrk="1" latinLnBrk="0" hangingPunct="1">
              <a:lnSpc>
                <a:spcPct val="110000"/>
              </a:lnSpc>
              <a:spcBef>
                <a:spcPts val="500"/>
              </a:spcBef>
              <a:spcAft>
                <a:spcPts val="800"/>
              </a:spcAft>
              <a:buFont typeface="Arial" panose="020B0604020202020204" pitchFamily="34" charset="0"/>
              <a:buNone/>
              <a:defRPr sz="1800" kern="1200">
                <a:solidFill>
                  <a:schemeClr val="tx1">
                    <a:alpha val="60000"/>
                  </a:schemeClr>
                </a:solidFill>
                <a:latin typeface="+mn-lt"/>
                <a:ea typeface="+mn-ea"/>
                <a:cs typeface="+mn-cs"/>
              </a:defRPr>
            </a:lvl3pPr>
            <a:lvl4pPr marL="1371600" indent="0" algn="ctr" defTabSz="914400" rtl="0" eaLnBrk="1" latinLnBrk="0" hangingPunct="1">
              <a:lnSpc>
                <a:spcPct val="110000"/>
              </a:lnSpc>
              <a:spcBef>
                <a:spcPts val="500"/>
              </a:spcBef>
              <a:spcAft>
                <a:spcPts val="800"/>
              </a:spcAft>
              <a:buFont typeface="Arial" panose="020B0604020202020204" pitchFamily="34" charset="0"/>
              <a:buNone/>
              <a:defRPr sz="1600" kern="1200">
                <a:solidFill>
                  <a:schemeClr val="tx1">
                    <a:alpha val="60000"/>
                  </a:schemeClr>
                </a:solidFill>
                <a:latin typeface="+mn-lt"/>
                <a:ea typeface="+mn-ea"/>
                <a:cs typeface="+mn-cs"/>
              </a:defRPr>
            </a:lvl4pPr>
            <a:lvl5pPr marL="1828800" indent="0" algn="ctr" defTabSz="914400" rtl="0" eaLnBrk="1" latinLnBrk="0" hangingPunct="1">
              <a:lnSpc>
                <a:spcPct val="110000"/>
              </a:lnSpc>
              <a:spcBef>
                <a:spcPts val="500"/>
              </a:spcBef>
              <a:spcAft>
                <a:spcPts val="800"/>
              </a:spcAft>
              <a:buFont typeface="Arial" panose="020B0604020202020204" pitchFamily="34" charset="0"/>
              <a:buNone/>
              <a:defRPr sz="1600" kern="120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endParaRPr lang="en-US" sz="6500" b="1" dirty="0">
              <a:solidFill>
                <a:srgbClr val="002060">
                  <a:alpha val="60000"/>
                </a:srgbClr>
              </a:solidFill>
              <a:latin typeface="Arial" panose="020B0604020202020204" pitchFamily="34" charset="0"/>
              <a:cs typeface="Arial" panose="020B0604020202020204" pitchFamily="34" charset="0"/>
            </a:endParaRPr>
          </a:p>
          <a:p>
            <a:pPr algn="ctr"/>
            <a:r>
              <a:rPr lang="en-US" sz="16000" b="1" dirty="0">
                <a:solidFill>
                  <a:srgbClr val="002060">
                    <a:alpha val="60000"/>
                  </a:srgbClr>
                </a:solidFill>
                <a:latin typeface="Arial" panose="020B0604020202020204" pitchFamily="34" charset="0"/>
                <a:cs typeface="Arial" panose="020B0604020202020204" pitchFamily="34" charset="0"/>
              </a:rPr>
              <a:t>Swim</a:t>
            </a:r>
            <a:r>
              <a:rPr lang="en-GB" sz="16000" b="1" dirty="0">
                <a:solidFill>
                  <a:srgbClr val="002060">
                    <a:alpha val="60000"/>
                  </a:srgbClr>
                </a:solidFill>
                <a:latin typeface="Arial" panose="020B0604020202020204" pitchFamily="34" charset="0"/>
                <a:cs typeface="Arial" panose="020B0604020202020204" pitchFamily="34" charset="0"/>
              </a:rPr>
              <a:t> Competitions</a:t>
            </a:r>
            <a:endParaRPr lang="en-GB" sz="11200" dirty="0">
              <a:solidFill>
                <a:schemeClr val="tx1">
                  <a:alpha val="60000"/>
                </a:schemeClr>
              </a:solidFill>
            </a:endParaRPr>
          </a:p>
        </p:txBody>
      </p:sp>
    </p:spTree>
    <p:extLst>
      <p:ext uri="{BB962C8B-B14F-4D97-AF65-F5344CB8AC3E}">
        <p14:creationId xmlns:p14="http://schemas.microsoft.com/office/powerpoint/2010/main" val="3171123323"/>
      </p:ext>
    </p:extLst>
  </p:cSld>
  <p:clrMapOvr>
    <a:masterClrMapping/>
  </p:clrMapOvr>
  <mc:AlternateContent xmlns:mc="http://schemas.openxmlformats.org/markup-compatibility/2006" xmlns:p14="http://schemas.microsoft.com/office/powerpoint/2010/main">
    <mc:Choice Requires="p14">
      <p:transition spd="slow" p14:dur="2000" advTm="12495"/>
    </mc:Choice>
    <mc:Fallback xmlns="">
      <p:transition spd="slow" advTm="1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CD88FFC6-BE79-5CC6-EA4D-2EDCCBC1C97A}"/>
              </a:ext>
            </a:extLst>
          </p:cNvPr>
          <p:cNvPicPr>
            <a:picLocks noChangeAspect="1"/>
          </p:cNvPicPr>
          <p:nvPr/>
        </p:nvPicPr>
        <p:blipFill rotWithShape="1">
          <a:blip r:embed="rId5"/>
          <a:srcRect l="39311" t="28812" r="40861" b="33486"/>
          <a:stretch/>
        </p:blipFill>
        <p:spPr>
          <a:xfrm>
            <a:off x="298272" y="268183"/>
            <a:ext cx="1812608" cy="1938707"/>
          </a:xfrm>
          <a:custGeom>
            <a:avLst/>
            <a:gdLst/>
            <a:ahLst/>
            <a:cxnLst/>
            <a:rect l="l" t="t" r="r" b="b"/>
            <a:pathLst>
              <a:path w="5102225" h="5761037">
                <a:moveTo>
                  <a:pt x="0" y="0"/>
                </a:moveTo>
                <a:lnTo>
                  <a:pt x="5102225" y="0"/>
                </a:lnTo>
                <a:lnTo>
                  <a:pt x="5102225" y="5761037"/>
                </a:lnTo>
                <a:lnTo>
                  <a:pt x="0" y="5761037"/>
                </a:lnTo>
                <a:close/>
              </a:path>
            </a:pathLst>
          </a:custGeom>
        </p:spPr>
      </p:pic>
      <p:sp>
        <p:nvSpPr>
          <p:cNvPr id="12" name="TextBox 11">
            <a:extLst>
              <a:ext uri="{FF2B5EF4-FFF2-40B4-BE49-F238E27FC236}">
                <a16:creationId xmlns:a16="http://schemas.microsoft.com/office/drawing/2014/main" id="{E0A35576-4547-998B-40BC-2D7754A454BD}"/>
              </a:ext>
            </a:extLst>
          </p:cNvPr>
          <p:cNvSpPr txBox="1"/>
          <p:nvPr/>
        </p:nvSpPr>
        <p:spPr>
          <a:xfrm>
            <a:off x="2005144" y="155871"/>
            <a:ext cx="9271364" cy="1046440"/>
          </a:xfrm>
          <a:prstGeom prst="rect">
            <a:avLst/>
          </a:prstGeom>
          <a:noFill/>
        </p:spPr>
        <p:txBody>
          <a:bodyPr wrap="square" rtlCol="0">
            <a:spAutoFit/>
          </a:bodyPr>
          <a:lstStyle/>
          <a:p>
            <a:pPr algn="ctr"/>
            <a:r>
              <a:rPr lang="en-GB" sz="4400" b="1" u="sng" dirty="0">
                <a:solidFill>
                  <a:srgbClr val="FFC000"/>
                </a:solidFill>
              </a:rPr>
              <a:t>Swim Ulster Swim Competitions</a:t>
            </a:r>
          </a:p>
          <a:p>
            <a:pPr algn="ctr"/>
            <a:endParaRPr lang="en-GB" b="1" dirty="0">
              <a:solidFill>
                <a:srgbClr val="FFC000"/>
              </a:solidFill>
            </a:endParaRPr>
          </a:p>
        </p:txBody>
      </p:sp>
      <p:sp>
        <p:nvSpPr>
          <p:cNvPr id="15" name="TextBox 14">
            <a:extLst>
              <a:ext uri="{FF2B5EF4-FFF2-40B4-BE49-F238E27FC236}">
                <a16:creationId xmlns:a16="http://schemas.microsoft.com/office/drawing/2014/main" id="{6DB54F66-7B8A-AFFC-6B84-0CB32E551FB4}"/>
              </a:ext>
            </a:extLst>
          </p:cNvPr>
          <p:cNvSpPr txBox="1"/>
          <p:nvPr/>
        </p:nvSpPr>
        <p:spPr>
          <a:xfrm>
            <a:off x="298272" y="3667270"/>
            <a:ext cx="4507539" cy="984885"/>
          </a:xfrm>
          <a:prstGeom prst="rect">
            <a:avLst/>
          </a:prstGeom>
          <a:noFill/>
        </p:spPr>
        <p:txBody>
          <a:bodyPr wrap="square" rtlCol="0">
            <a:spAutoFit/>
          </a:bodyPr>
          <a:lstStyle/>
          <a:p>
            <a:pPr algn="ctr"/>
            <a:r>
              <a:rPr lang="en-GB" sz="2000" b="1" dirty="0">
                <a:solidFill>
                  <a:srgbClr val="FFC000"/>
                </a:solidFill>
              </a:rPr>
              <a:t>Swim Ulster Competition Calendar 25/26 season</a:t>
            </a:r>
          </a:p>
          <a:p>
            <a:pPr algn="ctr"/>
            <a:endParaRPr lang="en-GB" b="1" dirty="0">
              <a:solidFill>
                <a:srgbClr val="FFC000"/>
              </a:solidFill>
            </a:endParaRPr>
          </a:p>
        </p:txBody>
      </p:sp>
      <p:sp>
        <p:nvSpPr>
          <p:cNvPr id="18" name="TextBox 17">
            <a:extLst>
              <a:ext uri="{FF2B5EF4-FFF2-40B4-BE49-F238E27FC236}">
                <a16:creationId xmlns:a16="http://schemas.microsoft.com/office/drawing/2014/main" id="{D35C5C8F-1CE9-FDFF-9E82-8E008F3946DC}"/>
              </a:ext>
            </a:extLst>
          </p:cNvPr>
          <p:cNvSpPr txBox="1"/>
          <p:nvPr/>
        </p:nvSpPr>
        <p:spPr>
          <a:xfrm>
            <a:off x="298272" y="5534439"/>
            <a:ext cx="4507539" cy="984885"/>
          </a:xfrm>
          <a:prstGeom prst="rect">
            <a:avLst/>
          </a:prstGeom>
          <a:noFill/>
        </p:spPr>
        <p:txBody>
          <a:bodyPr wrap="square" rtlCol="0">
            <a:spAutoFit/>
          </a:bodyPr>
          <a:lstStyle/>
          <a:p>
            <a:pPr algn="ctr"/>
            <a:r>
              <a:rPr lang="en-GB" sz="2000" b="1" dirty="0">
                <a:solidFill>
                  <a:srgbClr val="FFC000"/>
                </a:solidFill>
              </a:rPr>
              <a:t>Swim Ulster Competition Handbook 25/26 season</a:t>
            </a:r>
          </a:p>
          <a:p>
            <a:pPr algn="ctr"/>
            <a:endParaRPr lang="en-GB" b="1" dirty="0">
              <a:solidFill>
                <a:srgbClr val="FFC000"/>
              </a:solidFill>
            </a:endParaRPr>
          </a:p>
        </p:txBody>
      </p:sp>
      <p:pic>
        <p:nvPicPr>
          <p:cNvPr id="3" name="Picture 2">
            <a:extLst>
              <a:ext uri="{FF2B5EF4-FFF2-40B4-BE49-F238E27FC236}">
                <a16:creationId xmlns:a16="http://schemas.microsoft.com/office/drawing/2014/main" id="{F456946F-52F0-8749-C18D-7FFEB92A1C51}"/>
              </a:ext>
            </a:extLst>
          </p:cNvPr>
          <p:cNvPicPr>
            <a:picLocks noChangeAspect="1"/>
          </p:cNvPicPr>
          <p:nvPr/>
        </p:nvPicPr>
        <p:blipFill>
          <a:blip r:embed="rId6"/>
          <a:stretch>
            <a:fillRect/>
          </a:stretch>
        </p:blipFill>
        <p:spPr>
          <a:xfrm>
            <a:off x="5262700" y="1038155"/>
            <a:ext cx="2268855" cy="2268855"/>
          </a:xfrm>
          <a:prstGeom prst="rect">
            <a:avLst/>
          </a:prstGeom>
        </p:spPr>
      </p:pic>
      <p:sp>
        <p:nvSpPr>
          <p:cNvPr id="6" name="TextBox 5">
            <a:extLst>
              <a:ext uri="{FF2B5EF4-FFF2-40B4-BE49-F238E27FC236}">
                <a16:creationId xmlns:a16="http://schemas.microsoft.com/office/drawing/2014/main" id="{D06A2F9E-A413-6633-B297-7456111EAE83}"/>
              </a:ext>
            </a:extLst>
          </p:cNvPr>
          <p:cNvSpPr txBox="1"/>
          <p:nvPr/>
        </p:nvSpPr>
        <p:spPr>
          <a:xfrm>
            <a:off x="4826709" y="3667270"/>
            <a:ext cx="7365291" cy="646331"/>
          </a:xfrm>
          <a:prstGeom prst="rect">
            <a:avLst/>
          </a:prstGeom>
          <a:noFill/>
        </p:spPr>
        <p:txBody>
          <a:bodyPr wrap="square">
            <a:spAutoFit/>
          </a:bodyPr>
          <a:lstStyle/>
          <a:p>
            <a:r>
              <a:rPr lang="en-GB" dirty="0">
                <a:hlinkClick r:id="rId7"/>
              </a:rPr>
              <a:t>https://www.swimulster.com/wp-content/uploads/2025/09/Draft-Competition-Calendar-2025-2026-v388.xlsx-Read-Only.pdf</a:t>
            </a:r>
            <a:r>
              <a:rPr lang="en-GB" dirty="0"/>
              <a:t> </a:t>
            </a:r>
          </a:p>
        </p:txBody>
      </p:sp>
      <p:sp>
        <p:nvSpPr>
          <p:cNvPr id="8" name="TextBox 7">
            <a:extLst>
              <a:ext uri="{FF2B5EF4-FFF2-40B4-BE49-F238E27FC236}">
                <a16:creationId xmlns:a16="http://schemas.microsoft.com/office/drawing/2014/main" id="{2F187D13-5448-8046-9D47-D74ACBEDB4B3}"/>
              </a:ext>
            </a:extLst>
          </p:cNvPr>
          <p:cNvSpPr txBox="1"/>
          <p:nvPr/>
        </p:nvSpPr>
        <p:spPr>
          <a:xfrm>
            <a:off x="4337671" y="5617321"/>
            <a:ext cx="7202510" cy="646331"/>
          </a:xfrm>
          <a:prstGeom prst="rect">
            <a:avLst/>
          </a:prstGeom>
          <a:noFill/>
        </p:spPr>
        <p:txBody>
          <a:bodyPr wrap="square">
            <a:spAutoFit/>
          </a:bodyPr>
          <a:lstStyle/>
          <a:p>
            <a:r>
              <a:rPr lang="en-GB" dirty="0">
                <a:hlinkClick r:id="rId8"/>
              </a:rPr>
              <a:t>https://www.swimulster.com/wp-content/uploads/2024/10/Swim-Ulster-Competition-Handbook-v4.pdf</a:t>
            </a:r>
            <a:r>
              <a:rPr lang="en-GB" dirty="0"/>
              <a:t> </a:t>
            </a:r>
          </a:p>
        </p:txBody>
      </p:sp>
      <p:pic>
        <p:nvPicPr>
          <p:cNvPr id="21" name="Audio 20">
            <a:hlinkClick r:id="" action="ppaction://media"/>
            <a:extLst>
              <a:ext uri="{FF2B5EF4-FFF2-40B4-BE49-F238E27FC236}">
                <a16:creationId xmlns:a16="http://schemas.microsoft.com/office/drawing/2014/main" id="{17CDE96D-9D22-8975-D209-8723ADFD40E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7292677"/>
      </p:ext>
    </p:extLst>
  </p:cSld>
  <p:clrMapOvr>
    <a:masterClrMapping/>
  </p:clrMapOvr>
  <mc:AlternateContent xmlns:mc="http://schemas.openxmlformats.org/markup-compatibility/2006" xmlns:p14="http://schemas.microsoft.com/office/powerpoint/2010/main">
    <mc:Choice Requires="p14">
      <p:transition spd="slow" p14:dur="2000" advTm="41705"/>
    </mc:Choice>
    <mc:Fallback xmlns="">
      <p:transition spd="slow" advTm="4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45BB063-AD8D-E109-02AF-71409539FBFE}"/>
            </a:ext>
          </a:extLst>
        </p:cNvPr>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chart&#10;&#10;AI-generated content may be incorrect.">
            <a:extLst>
              <a:ext uri="{FF2B5EF4-FFF2-40B4-BE49-F238E27FC236}">
                <a16:creationId xmlns:a16="http://schemas.microsoft.com/office/drawing/2014/main" id="{D0387624-4388-00B5-7388-7711CC6B7115}"/>
              </a:ext>
            </a:extLst>
          </p:cNvPr>
          <p:cNvPicPr>
            <a:picLocks noChangeAspect="1"/>
          </p:cNvPicPr>
          <p:nvPr/>
        </p:nvPicPr>
        <p:blipFill>
          <a:blip r:embed="rId5">
            <a:extLst>
              <a:ext uri="{28A0092B-C50C-407E-A947-70E740481C1C}">
                <a14:useLocalDpi xmlns:a14="http://schemas.microsoft.com/office/drawing/2010/main" val="0"/>
              </a:ext>
            </a:extLst>
          </a:blip>
          <a:srcRect t="23160" b="37043"/>
          <a:stretch>
            <a:fill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01" name="Rectangle 100">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332287" y="0"/>
            <a:ext cx="7859713"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EE3C55B-4A76-1BD9-D2F1-DE0F5902F935}"/>
              </a:ext>
            </a:extLst>
          </p:cNvPr>
          <p:cNvSpPr txBox="1"/>
          <p:nvPr/>
        </p:nvSpPr>
        <p:spPr>
          <a:xfrm>
            <a:off x="7452360" y="412115"/>
            <a:ext cx="4623117" cy="2887174"/>
          </a:xfrm>
          <a:prstGeom prst="rect">
            <a:avLst/>
          </a:prstGeom>
        </p:spPr>
        <p:txBody>
          <a:bodyPr vert="horz" wrap="square" lIns="0" tIns="0" rIns="0" bIns="0" rtlCol="0" anchor="b" anchorCtr="0">
            <a:normAutofit/>
          </a:bodyPr>
          <a:lstStyle/>
          <a:p>
            <a:pPr>
              <a:lnSpc>
                <a:spcPct val="90000"/>
              </a:lnSpc>
              <a:spcBef>
                <a:spcPct val="0"/>
              </a:spcBef>
              <a:spcAft>
                <a:spcPts val="600"/>
              </a:spcAft>
            </a:pPr>
            <a:r>
              <a:rPr lang="en-US" sz="4800" b="1" kern="1200" dirty="0">
                <a:solidFill>
                  <a:srgbClr val="FFC000"/>
                </a:solidFill>
                <a:latin typeface="+mj-lt"/>
                <a:ea typeface="+mj-ea"/>
                <a:cs typeface="+mj-cs"/>
              </a:rPr>
              <a:t>Swim Ulster Swim Competitions</a:t>
            </a:r>
          </a:p>
          <a:p>
            <a:pPr>
              <a:lnSpc>
                <a:spcPct val="90000"/>
              </a:lnSpc>
              <a:spcBef>
                <a:spcPct val="0"/>
              </a:spcBef>
              <a:spcAft>
                <a:spcPts val="600"/>
              </a:spcAft>
            </a:pPr>
            <a:endParaRPr lang="en-US" sz="4800" b="1" kern="1200" dirty="0">
              <a:solidFill>
                <a:schemeClr val="tx1"/>
              </a:solidFill>
              <a:latin typeface="+mj-lt"/>
              <a:ea typeface="+mj-ea"/>
              <a:cs typeface="+mj-cs"/>
            </a:endParaRPr>
          </a:p>
        </p:txBody>
      </p:sp>
      <p:sp>
        <p:nvSpPr>
          <p:cNvPr id="103" name="Rectangle 102">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6E167733-32CE-7CEF-8682-09C8AAB665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70190089"/>
      </p:ext>
    </p:extLst>
  </p:cSld>
  <p:clrMapOvr>
    <a:masterClrMapping/>
  </p:clrMapOvr>
  <mc:AlternateContent xmlns:mc="http://schemas.openxmlformats.org/markup-compatibility/2006" xmlns:p14="http://schemas.microsoft.com/office/powerpoint/2010/main">
    <mc:Choice Requires="p14">
      <p:transition spd="slow" p14:dur="2000" advTm="56982"/>
    </mc:Choice>
    <mc:Fallback xmlns="">
      <p:transition spd="slow" advTm="5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10C21-FC3D-CF7E-E115-BF285EED02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C8A994-6B5D-2C9E-B377-4715299A0912}"/>
              </a:ext>
            </a:extLst>
          </p:cNvPr>
          <p:cNvSpPr txBox="1"/>
          <p:nvPr/>
        </p:nvSpPr>
        <p:spPr>
          <a:xfrm>
            <a:off x="2096563" y="296383"/>
            <a:ext cx="799887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James Hand -</a:t>
            </a:r>
            <a:r>
              <a:rPr kumimoji="0" lang="en-GB" sz="4400" b="1" i="0" u="none" strike="noStrike" kern="1200" cap="none" spc="0" normalizeH="0" noProof="0" dirty="0">
                <a:ln>
                  <a:noFill/>
                </a:ln>
                <a:solidFill>
                  <a:srgbClr val="FFC000"/>
                </a:solidFill>
                <a:effectLst/>
                <a:uLnTx/>
                <a:uFillTx/>
                <a:latin typeface="Arial" panose="020B0604020202020204" pitchFamily="34" charset="0"/>
                <a:cs typeface="Arial" panose="020B0604020202020204" pitchFamily="34" charset="0"/>
              </a:rPr>
              <a:t> </a:t>
            </a:r>
            <a:r>
              <a:rPr kumimoji="0" lang="en-GB" sz="44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Head Coach</a:t>
            </a:r>
            <a:r>
              <a:rPr kumimoji="0" lang="en-GB" sz="4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pic>
        <p:nvPicPr>
          <p:cNvPr id="22" name="Picture 21" descr="A person in a blue shirt&#10;&#10;Description automatically generated">
            <a:extLst>
              <a:ext uri="{FF2B5EF4-FFF2-40B4-BE49-F238E27FC236}">
                <a16:creationId xmlns:a16="http://schemas.microsoft.com/office/drawing/2014/main" id="{4B0329CA-1B12-53E7-0E32-D4DD7A7EF08B}"/>
              </a:ext>
            </a:extLst>
          </p:cNvPr>
          <p:cNvPicPr>
            <a:picLocks noChangeAspect="1"/>
          </p:cNvPicPr>
          <p:nvPr/>
        </p:nvPicPr>
        <p:blipFill rotWithShape="1">
          <a:blip r:embed="rId5">
            <a:extLst>
              <a:ext uri="{28A0092B-C50C-407E-A947-70E740481C1C}">
                <a14:useLocalDpi xmlns:a14="http://schemas.microsoft.com/office/drawing/2010/main" val="0"/>
              </a:ext>
            </a:extLst>
          </a:blip>
          <a:srcRect t="9630" b="25712"/>
          <a:stretch/>
        </p:blipFill>
        <p:spPr>
          <a:xfrm>
            <a:off x="4568274" y="1066925"/>
            <a:ext cx="3203386" cy="2934179"/>
          </a:xfrm>
          <a:prstGeom prst="ellipse">
            <a:avLst/>
          </a:prstGeom>
          <a:solidFill>
            <a:srgbClr val="FFC000"/>
          </a:solidFill>
          <a:ln w="127000" cap="rnd">
            <a:solidFill>
              <a:srgbClr val="FFC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6" name="Picture 25" descr="A person in a swimming pool&#10;&#10;Description automatically generated">
            <a:extLst>
              <a:ext uri="{FF2B5EF4-FFF2-40B4-BE49-F238E27FC236}">
                <a16:creationId xmlns:a16="http://schemas.microsoft.com/office/drawing/2014/main" id="{0CB2EC5A-B525-6E4C-8134-C903B3C6189D}"/>
              </a:ext>
            </a:extLst>
          </p:cNvPr>
          <p:cNvPicPr>
            <a:picLocks noChangeAspect="1"/>
          </p:cNvPicPr>
          <p:nvPr/>
        </p:nvPicPr>
        <p:blipFill rotWithShape="1">
          <a:blip r:embed="rId6">
            <a:extLst>
              <a:ext uri="{28A0092B-C50C-407E-A947-70E740481C1C}">
                <a14:useLocalDpi xmlns:a14="http://schemas.microsoft.com/office/drawing/2010/main" val="0"/>
              </a:ext>
            </a:extLst>
          </a:blip>
          <a:srcRect t="12472" b="8283"/>
          <a:stretch/>
        </p:blipFill>
        <p:spPr>
          <a:xfrm>
            <a:off x="1383553" y="3373544"/>
            <a:ext cx="1732203" cy="18302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xtBox 20">
            <a:extLst>
              <a:ext uri="{FF2B5EF4-FFF2-40B4-BE49-F238E27FC236}">
                <a16:creationId xmlns:a16="http://schemas.microsoft.com/office/drawing/2014/main" id="{A64B0B83-A345-A0DD-0579-B78231B53A11}"/>
              </a:ext>
            </a:extLst>
          </p:cNvPr>
          <p:cNvSpPr txBox="1"/>
          <p:nvPr/>
        </p:nvSpPr>
        <p:spPr>
          <a:xfrm>
            <a:off x="7142112" y="5389541"/>
            <a:ext cx="56679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Sarah Reynolds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C000"/>
                </a:solidFill>
                <a:latin typeface="Arial" panose="020B0604020202020204" pitchFamily="34" charset="0"/>
                <a:cs typeface="Arial" panose="020B0604020202020204" pitchFamily="34" charset="0"/>
              </a:rPr>
              <a:t> </a:t>
            </a:r>
            <a:r>
              <a:rPr lang="en-GB" b="1" dirty="0">
                <a:solidFill>
                  <a:srgbClr val="FFC000"/>
                </a:solidFill>
                <a:latin typeface="Arial" panose="020B0604020202020204" pitchFamily="34" charset="0"/>
                <a:cs typeface="Arial" panose="020B0604020202020204" pitchFamily="34" charset="0"/>
              </a:rPr>
              <a:t>Junior </a:t>
            </a:r>
            <a:r>
              <a:rPr lang="en-GB" b="1">
                <a:solidFill>
                  <a:srgbClr val="FFC000"/>
                </a:solidFill>
                <a:latin typeface="Arial" panose="020B0604020202020204" pitchFamily="34" charset="0"/>
                <a:cs typeface="Arial" panose="020B0604020202020204" pitchFamily="34" charset="0"/>
              </a:rPr>
              <a:t>Development Lead</a:t>
            </a:r>
            <a:endParaRPr kumimoji="0" lang="en-GB"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AFDF85-F5A9-B707-23EF-F616BC2A0834}"/>
              </a:ext>
            </a:extLst>
          </p:cNvPr>
          <p:cNvSpPr txBox="1"/>
          <p:nvPr/>
        </p:nvSpPr>
        <p:spPr>
          <a:xfrm>
            <a:off x="-550582" y="5572060"/>
            <a:ext cx="56004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Richard Morrow</a:t>
            </a:r>
            <a:r>
              <a:rPr lang="en-GB" sz="2400" b="1" dirty="0">
                <a:solidFill>
                  <a:srgbClr val="FFC000"/>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C000"/>
                </a:solidFill>
                <a:latin typeface="Arial" panose="020B0604020202020204" pitchFamily="34" charset="0"/>
                <a:cs typeface="Arial" panose="020B0604020202020204" pitchFamily="34" charset="0"/>
              </a:rPr>
              <a:t>AG Lead Coach</a:t>
            </a:r>
            <a:endParaRPr kumimoji="0" lang="en-GB"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pic>
        <p:nvPicPr>
          <p:cNvPr id="18" name="Picture 17" descr="A person smiling for a selfie&#10;&#10;Description automatically generated">
            <a:extLst>
              <a:ext uri="{FF2B5EF4-FFF2-40B4-BE49-F238E27FC236}">
                <a16:creationId xmlns:a16="http://schemas.microsoft.com/office/drawing/2014/main" id="{31DBD4BA-71D4-A1CD-5436-B6D3F7E7A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6353" y="3384207"/>
            <a:ext cx="1642500" cy="18195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51B2F40C-7A5C-B51B-AE37-0D659571E3FE}"/>
              </a:ext>
            </a:extLst>
          </p:cNvPr>
          <p:cNvSpPr txBox="1"/>
          <p:nvPr/>
        </p:nvSpPr>
        <p:spPr>
          <a:xfrm>
            <a:off x="3505881" y="6136658"/>
            <a:ext cx="5600472" cy="707886"/>
          </a:xfrm>
          <a:prstGeom prst="rect">
            <a:avLst/>
          </a:prstGeom>
          <a:noFill/>
        </p:spPr>
        <p:txBody>
          <a:bodyPr wrap="square">
            <a:spAutoFit/>
          </a:bodyPr>
          <a:lstStyle/>
          <a:p>
            <a:r>
              <a:rPr lang="en-GB" sz="4000" b="1" dirty="0">
                <a:solidFill>
                  <a:srgbClr val="FFC000"/>
                </a:solidFill>
                <a:latin typeface="Arial" panose="020B0604020202020204" pitchFamily="34" charset="0"/>
                <a:cs typeface="Arial" panose="020B0604020202020204" pitchFamily="34" charset="0"/>
              </a:rPr>
              <a:t>BSC Coaching Team</a:t>
            </a:r>
          </a:p>
        </p:txBody>
      </p:sp>
      <p:pic>
        <p:nvPicPr>
          <p:cNvPr id="24" name="Audio 23">
            <a:hlinkClick r:id="" action="ppaction://media"/>
            <a:extLst>
              <a:ext uri="{FF2B5EF4-FFF2-40B4-BE49-F238E27FC236}">
                <a16:creationId xmlns:a16="http://schemas.microsoft.com/office/drawing/2014/main" id="{5725CE61-B3DA-41F2-752F-18F15F12D77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4555556"/>
      </p:ext>
    </p:extLst>
  </p:cSld>
  <p:clrMapOvr>
    <a:masterClrMapping/>
  </p:clrMapOvr>
  <mc:AlternateContent xmlns:mc="http://schemas.openxmlformats.org/markup-compatibility/2006" xmlns:p14="http://schemas.microsoft.com/office/powerpoint/2010/main">
    <mc:Choice Requires="p14">
      <p:transition spd="slow" p14:dur="1600" advTm="10659">
        <p14:prism isContent="1" isInverted="1"/>
      </p:transition>
    </mc:Choice>
    <mc:Fallback xmlns="">
      <p:transition spd="slow" advTm="106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CD59E8-C422-49F4-23E5-0AC92FF4DB36}"/>
              </a:ext>
            </a:extLst>
          </p:cNvPr>
          <p:cNvSpPr txBox="1"/>
          <p:nvPr/>
        </p:nvSpPr>
        <p:spPr>
          <a:xfrm>
            <a:off x="1486911" y="243623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Samuel Wright </a:t>
            </a:r>
          </a:p>
        </p:txBody>
      </p:sp>
      <p:sp>
        <p:nvSpPr>
          <p:cNvPr id="10" name="TextBox 9">
            <a:extLst>
              <a:ext uri="{FF2B5EF4-FFF2-40B4-BE49-F238E27FC236}">
                <a16:creationId xmlns:a16="http://schemas.microsoft.com/office/drawing/2014/main" id="{11A5332C-718C-CBF5-E39F-68AB604505F6}"/>
              </a:ext>
            </a:extLst>
          </p:cNvPr>
          <p:cNvSpPr txBox="1"/>
          <p:nvPr/>
        </p:nvSpPr>
        <p:spPr>
          <a:xfrm>
            <a:off x="4488025" y="4553582"/>
            <a:ext cx="2773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Eve McCutcheon</a:t>
            </a:r>
          </a:p>
        </p:txBody>
      </p:sp>
      <p:sp>
        <p:nvSpPr>
          <p:cNvPr id="12" name="TextBox 11">
            <a:extLst>
              <a:ext uri="{FF2B5EF4-FFF2-40B4-BE49-F238E27FC236}">
                <a16:creationId xmlns:a16="http://schemas.microsoft.com/office/drawing/2014/main" id="{D3CE6D8C-2CC1-9113-EDBB-2C1F6387C654}"/>
              </a:ext>
            </a:extLst>
          </p:cNvPr>
          <p:cNvSpPr txBox="1"/>
          <p:nvPr/>
        </p:nvSpPr>
        <p:spPr>
          <a:xfrm>
            <a:off x="-87905" y="2439302"/>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Mark Stoops</a:t>
            </a:r>
          </a:p>
        </p:txBody>
      </p:sp>
      <p:sp>
        <p:nvSpPr>
          <p:cNvPr id="13" name="TextBox 12">
            <a:extLst>
              <a:ext uri="{FF2B5EF4-FFF2-40B4-BE49-F238E27FC236}">
                <a16:creationId xmlns:a16="http://schemas.microsoft.com/office/drawing/2014/main" id="{EC1FE557-E175-AC47-6D28-9FB06BC8CCC0}"/>
              </a:ext>
            </a:extLst>
          </p:cNvPr>
          <p:cNvSpPr txBox="1"/>
          <p:nvPr/>
        </p:nvSpPr>
        <p:spPr>
          <a:xfrm>
            <a:off x="10268068" y="2355547"/>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Chris Stewart</a:t>
            </a:r>
          </a:p>
        </p:txBody>
      </p:sp>
      <p:sp>
        <p:nvSpPr>
          <p:cNvPr id="16" name="TextBox 15">
            <a:extLst>
              <a:ext uri="{FF2B5EF4-FFF2-40B4-BE49-F238E27FC236}">
                <a16:creationId xmlns:a16="http://schemas.microsoft.com/office/drawing/2014/main" id="{45A9E93B-3A9E-7CCA-A7D4-FB71FD49B351}"/>
              </a:ext>
            </a:extLst>
          </p:cNvPr>
          <p:cNvSpPr txBox="1"/>
          <p:nvPr/>
        </p:nvSpPr>
        <p:spPr>
          <a:xfrm>
            <a:off x="3007282" y="2447243"/>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Lezah McMullan</a:t>
            </a:r>
          </a:p>
        </p:txBody>
      </p:sp>
      <p:sp>
        <p:nvSpPr>
          <p:cNvPr id="3" name="TextBox 2">
            <a:extLst>
              <a:ext uri="{FF2B5EF4-FFF2-40B4-BE49-F238E27FC236}">
                <a16:creationId xmlns:a16="http://schemas.microsoft.com/office/drawing/2014/main" id="{0769F0DA-268B-8BC6-01F7-6537F2CB041F}"/>
              </a:ext>
            </a:extLst>
          </p:cNvPr>
          <p:cNvSpPr txBox="1"/>
          <p:nvPr/>
        </p:nvSpPr>
        <p:spPr>
          <a:xfrm>
            <a:off x="8555421" y="2352844"/>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Jasmine Savage</a:t>
            </a:r>
          </a:p>
        </p:txBody>
      </p:sp>
      <p:sp>
        <p:nvSpPr>
          <p:cNvPr id="19" name="TextBox 18">
            <a:extLst>
              <a:ext uri="{FF2B5EF4-FFF2-40B4-BE49-F238E27FC236}">
                <a16:creationId xmlns:a16="http://schemas.microsoft.com/office/drawing/2014/main" id="{E1A11E3E-9AC1-5884-5BA2-8C934731D09B}"/>
              </a:ext>
            </a:extLst>
          </p:cNvPr>
          <p:cNvSpPr txBox="1"/>
          <p:nvPr/>
        </p:nvSpPr>
        <p:spPr>
          <a:xfrm>
            <a:off x="2386585" y="649971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Chloe Lyons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7" name="TextBox 26">
            <a:extLst>
              <a:ext uri="{FF2B5EF4-FFF2-40B4-BE49-F238E27FC236}">
                <a16:creationId xmlns:a16="http://schemas.microsoft.com/office/drawing/2014/main" id="{E7D72483-3253-A54D-F50B-E5DAD1701369}"/>
              </a:ext>
            </a:extLst>
          </p:cNvPr>
          <p:cNvSpPr txBox="1"/>
          <p:nvPr/>
        </p:nvSpPr>
        <p:spPr>
          <a:xfrm>
            <a:off x="-215891" y="4660587"/>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Jake Lynas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3" name="TextBox 22">
            <a:extLst>
              <a:ext uri="{FF2B5EF4-FFF2-40B4-BE49-F238E27FC236}">
                <a16:creationId xmlns:a16="http://schemas.microsoft.com/office/drawing/2014/main" id="{53440BDB-8D09-F9F2-BADF-16AF595546F0}"/>
              </a:ext>
            </a:extLst>
          </p:cNvPr>
          <p:cNvSpPr txBox="1"/>
          <p:nvPr/>
        </p:nvSpPr>
        <p:spPr>
          <a:xfrm>
            <a:off x="5170006" y="236529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Anna Park</a:t>
            </a:r>
          </a:p>
        </p:txBody>
      </p:sp>
      <p:sp>
        <p:nvSpPr>
          <p:cNvPr id="31" name="TextBox 30">
            <a:extLst>
              <a:ext uri="{FF2B5EF4-FFF2-40B4-BE49-F238E27FC236}">
                <a16:creationId xmlns:a16="http://schemas.microsoft.com/office/drawing/2014/main" id="{7A5C4E4B-7ED7-F180-99B8-20BC898B6592}"/>
              </a:ext>
            </a:extLst>
          </p:cNvPr>
          <p:cNvSpPr txBox="1"/>
          <p:nvPr/>
        </p:nvSpPr>
        <p:spPr>
          <a:xfrm>
            <a:off x="6593874" y="2378515"/>
            <a:ext cx="21451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Grace McLaughlin</a:t>
            </a:r>
          </a:p>
        </p:txBody>
      </p:sp>
      <p:sp>
        <p:nvSpPr>
          <p:cNvPr id="32" name="TextBox 31">
            <a:extLst>
              <a:ext uri="{FF2B5EF4-FFF2-40B4-BE49-F238E27FC236}">
                <a16:creationId xmlns:a16="http://schemas.microsoft.com/office/drawing/2014/main" id="{639A0647-23B8-02B5-BD32-DAF89667F2E6}"/>
              </a:ext>
            </a:extLst>
          </p:cNvPr>
          <p:cNvSpPr txBox="1"/>
          <p:nvPr/>
        </p:nvSpPr>
        <p:spPr>
          <a:xfrm>
            <a:off x="4193126" y="6545686"/>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Eva Hand</a:t>
            </a:r>
          </a:p>
        </p:txBody>
      </p:sp>
      <p:sp>
        <p:nvSpPr>
          <p:cNvPr id="33" name="TextBox 32">
            <a:extLst>
              <a:ext uri="{FF2B5EF4-FFF2-40B4-BE49-F238E27FC236}">
                <a16:creationId xmlns:a16="http://schemas.microsoft.com/office/drawing/2014/main" id="{0D194667-769A-0DB7-07D9-8BBF6D3CBA38}"/>
              </a:ext>
            </a:extLst>
          </p:cNvPr>
          <p:cNvSpPr txBox="1"/>
          <p:nvPr/>
        </p:nvSpPr>
        <p:spPr>
          <a:xfrm>
            <a:off x="8587291" y="4690084"/>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Claire Gillen</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4" name="TextBox 33">
            <a:extLst>
              <a:ext uri="{FF2B5EF4-FFF2-40B4-BE49-F238E27FC236}">
                <a16:creationId xmlns:a16="http://schemas.microsoft.com/office/drawing/2014/main" id="{9D4630C1-BA32-5939-12FC-9936151A111B}"/>
              </a:ext>
            </a:extLst>
          </p:cNvPr>
          <p:cNvSpPr txBox="1"/>
          <p:nvPr/>
        </p:nvSpPr>
        <p:spPr>
          <a:xfrm>
            <a:off x="10240868" y="4632383"/>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Jemma Speers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5" name="TextBox 34">
            <a:extLst>
              <a:ext uri="{FF2B5EF4-FFF2-40B4-BE49-F238E27FC236}">
                <a16:creationId xmlns:a16="http://schemas.microsoft.com/office/drawing/2014/main" id="{CE5AD280-0A3E-C339-46BC-E487437EE7BC}"/>
              </a:ext>
            </a:extLst>
          </p:cNvPr>
          <p:cNvSpPr txBox="1"/>
          <p:nvPr/>
        </p:nvSpPr>
        <p:spPr>
          <a:xfrm>
            <a:off x="1631678" y="4661694"/>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Austin Williams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8" name="Picture 7" descr="A person smiling at the camera&#10;&#10;Description automatically generated">
            <a:extLst>
              <a:ext uri="{FF2B5EF4-FFF2-40B4-BE49-F238E27FC236}">
                <a16:creationId xmlns:a16="http://schemas.microsoft.com/office/drawing/2014/main" id="{E2EFB2B2-6CEE-0724-3AC5-8C4CB831770B}"/>
              </a:ext>
            </a:extLst>
          </p:cNvPr>
          <p:cNvPicPr>
            <a:picLocks noChangeAspect="1"/>
          </p:cNvPicPr>
          <p:nvPr/>
        </p:nvPicPr>
        <p:blipFill>
          <a:blip r:embed="rId5">
            <a:extLst>
              <a:ext uri="{28A0092B-C50C-407E-A947-70E740481C1C}">
                <a14:useLocalDpi xmlns:a14="http://schemas.microsoft.com/office/drawing/2010/main" val="0"/>
              </a:ext>
            </a:extLst>
          </a:blip>
          <a:srcRect l="33079" t="26841" r="28767" b="35873"/>
          <a:stretch/>
        </p:blipFill>
        <p:spPr>
          <a:xfrm>
            <a:off x="100822" y="755006"/>
            <a:ext cx="1563216" cy="1605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A person in a suit holding a trophy&#10;&#10;Description automatically generated">
            <a:extLst>
              <a:ext uri="{FF2B5EF4-FFF2-40B4-BE49-F238E27FC236}">
                <a16:creationId xmlns:a16="http://schemas.microsoft.com/office/drawing/2014/main" id="{6BC17F58-904A-6112-3D33-B195256874FC}"/>
              </a:ext>
            </a:extLst>
          </p:cNvPr>
          <p:cNvPicPr>
            <a:picLocks noChangeAspect="1"/>
          </p:cNvPicPr>
          <p:nvPr/>
        </p:nvPicPr>
        <p:blipFill rotWithShape="1">
          <a:blip r:embed="rId6">
            <a:extLst>
              <a:ext uri="{28A0092B-C50C-407E-A947-70E740481C1C}">
                <a14:useLocalDpi xmlns:a14="http://schemas.microsoft.com/office/drawing/2010/main" val="0"/>
              </a:ext>
            </a:extLst>
          </a:blip>
          <a:srcRect l="41084" t="7795" r="35887" b="61532"/>
          <a:stretch/>
        </p:blipFill>
        <p:spPr>
          <a:xfrm>
            <a:off x="1880399" y="789904"/>
            <a:ext cx="1456286" cy="15353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descr="A person smiling at the camera&#10;&#10;AI-generated content may be incorrect.">
            <a:extLst>
              <a:ext uri="{FF2B5EF4-FFF2-40B4-BE49-F238E27FC236}">
                <a16:creationId xmlns:a16="http://schemas.microsoft.com/office/drawing/2014/main" id="{5D284C5C-C463-0819-9B00-6D172219C695}"/>
              </a:ext>
            </a:extLst>
          </p:cNvPr>
          <p:cNvPicPr>
            <a:picLocks noChangeAspect="1"/>
          </p:cNvPicPr>
          <p:nvPr/>
        </p:nvPicPr>
        <p:blipFill>
          <a:blip r:embed="rId7">
            <a:extLst>
              <a:ext uri="{28A0092B-C50C-407E-A947-70E740481C1C}">
                <a14:useLocalDpi xmlns:a14="http://schemas.microsoft.com/office/drawing/2010/main" val="0"/>
              </a:ext>
            </a:extLst>
          </a:blip>
          <a:srcRect t="11157" b="21719"/>
          <a:stretch/>
        </p:blipFill>
        <p:spPr>
          <a:xfrm>
            <a:off x="5356483" y="819454"/>
            <a:ext cx="1265712" cy="1403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person smiling for a picture&#10;&#10;Description automatically generated">
            <a:extLst>
              <a:ext uri="{FF2B5EF4-FFF2-40B4-BE49-F238E27FC236}">
                <a16:creationId xmlns:a16="http://schemas.microsoft.com/office/drawing/2014/main" id="{055723B7-4016-5040-FCF3-D7F5EC4C87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7730" y="865050"/>
            <a:ext cx="1290082" cy="1411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 person smiling at camera&#10;&#10;Description automatically generated">
            <a:extLst>
              <a:ext uri="{FF2B5EF4-FFF2-40B4-BE49-F238E27FC236}">
                <a16:creationId xmlns:a16="http://schemas.microsoft.com/office/drawing/2014/main" id="{820F1F79-2241-75CA-FD54-CDD316C7BC1B}"/>
              </a:ext>
            </a:extLst>
          </p:cNvPr>
          <p:cNvPicPr>
            <a:picLocks noChangeAspect="1"/>
          </p:cNvPicPr>
          <p:nvPr/>
        </p:nvPicPr>
        <p:blipFill>
          <a:blip r:embed="rId9">
            <a:extLst>
              <a:ext uri="{28A0092B-C50C-407E-A947-70E740481C1C}">
                <a14:useLocalDpi xmlns:a14="http://schemas.microsoft.com/office/drawing/2010/main" val="0"/>
              </a:ext>
            </a:extLst>
          </a:blip>
          <a:srcRect l="5180" t="16826" r="49090" b="51904"/>
          <a:stretch/>
        </p:blipFill>
        <p:spPr>
          <a:xfrm>
            <a:off x="5286075" y="3072790"/>
            <a:ext cx="1307799" cy="13681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A person with long blonde hair&#10;&#10;AI-generated content may be incorrect.">
            <a:extLst>
              <a:ext uri="{FF2B5EF4-FFF2-40B4-BE49-F238E27FC236}">
                <a16:creationId xmlns:a16="http://schemas.microsoft.com/office/drawing/2014/main" id="{64A4AB9E-AC84-B7A9-8778-DCE0F0502434}"/>
              </a:ext>
            </a:extLst>
          </p:cNvPr>
          <p:cNvPicPr>
            <a:picLocks noChangeAspect="1"/>
          </p:cNvPicPr>
          <p:nvPr/>
        </p:nvPicPr>
        <p:blipFill>
          <a:blip r:embed="rId10">
            <a:extLst>
              <a:ext uri="{28A0092B-C50C-407E-A947-70E740481C1C}">
                <a14:useLocalDpi xmlns:a14="http://schemas.microsoft.com/office/drawing/2010/main" val="0"/>
              </a:ext>
            </a:extLst>
          </a:blip>
          <a:srcRect l="15076" t="13477" r="13282" b="42072"/>
          <a:stretch/>
        </p:blipFill>
        <p:spPr>
          <a:xfrm>
            <a:off x="8715354" y="3095467"/>
            <a:ext cx="1435608" cy="14825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smiling at the camera&#10;&#10;AI-generated content may be incorrect.">
            <a:extLst>
              <a:ext uri="{FF2B5EF4-FFF2-40B4-BE49-F238E27FC236}">
                <a16:creationId xmlns:a16="http://schemas.microsoft.com/office/drawing/2014/main" id="{523FA34F-721D-05C8-ABD2-2F8F84CC52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58801" y="3057330"/>
            <a:ext cx="1373390" cy="15078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wearing glasses and a blue shirt&#10;&#10;Description automatically generated">
            <a:extLst>
              <a:ext uri="{FF2B5EF4-FFF2-40B4-BE49-F238E27FC236}">
                <a16:creationId xmlns:a16="http://schemas.microsoft.com/office/drawing/2014/main" id="{676CBC2A-1058-BF8F-F44E-E0AAC31FC437}"/>
              </a:ext>
            </a:extLst>
          </p:cNvPr>
          <p:cNvPicPr>
            <a:picLocks noChangeAspect="1"/>
          </p:cNvPicPr>
          <p:nvPr/>
        </p:nvPicPr>
        <p:blipFill>
          <a:blip r:embed="rId12">
            <a:extLst>
              <a:ext uri="{28A0092B-C50C-407E-A947-70E740481C1C}">
                <a14:useLocalDpi xmlns:a14="http://schemas.microsoft.com/office/drawing/2010/main" val="0"/>
              </a:ext>
            </a:extLst>
          </a:blip>
          <a:srcRect l="20544" r="22409" b="38908"/>
          <a:stretch/>
        </p:blipFill>
        <p:spPr>
          <a:xfrm>
            <a:off x="8631153" y="796415"/>
            <a:ext cx="1421026" cy="14530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erson smiling at the camera&#10;&#10;Description automatically generated">
            <a:extLst>
              <a:ext uri="{FF2B5EF4-FFF2-40B4-BE49-F238E27FC236}">
                <a16:creationId xmlns:a16="http://schemas.microsoft.com/office/drawing/2014/main" id="{2B4EBCCA-7B7D-626B-BA3F-C4185A35BA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22" y="3048749"/>
            <a:ext cx="1469273" cy="1464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wearing glasses and a grey shirt&#10;&#10;Description automatically generated">
            <a:extLst>
              <a:ext uri="{FF2B5EF4-FFF2-40B4-BE49-F238E27FC236}">
                <a16:creationId xmlns:a16="http://schemas.microsoft.com/office/drawing/2014/main" id="{D1BB9A57-7BFE-482A-415C-E637D2D68602}"/>
              </a:ext>
            </a:extLst>
          </p:cNvPr>
          <p:cNvPicPr>
            <a:picLocks noChangeAspect="1"/>
          </p:cNvPicPr>
          <p:nvPr/>
        </p:nvPicPr>
        <p:blipFill>
          <a:blip r:embed="rId14">
            <a:extLst>
              <a:ext uri="{28A0092B-C50C-407E-A947-70E740481C1C}">
                <a14:useLocalDpi xmlns:a14="http://schemas.microsoft.com/office/drawing/2010/main" val="0"/>
              </a:ext>
            </a:extLst>
          </a:blip>
          <a:srcRect t="13650" r="10129" b="24921"/>
          <a:stretch/>
        </p:blipFill>
        <p:spPr>
          <a:xfrm>
            <a:off x="10417722" y="819194"/>
            <a:ext cx="1565356" cy="14265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person with a blue lanyard&#10;&#10;AI-generated content may be incorrect.">
            <a:extLst>
              <a:ext uri="{FF2B5EF4-FFF2-40B4-BE49-F238E27FC236}">
                <a16:creationId xmlns:a16="http://schemas.microsoft.com/office/drawing/2014/main" id="{EB3E3C08-0536-DBA4-27DD-A96C8346C4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31750" y="3087525"/>
            <a:ext cx="1376464" cy="1415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92E5F708-DBD8-023B-9F93-CA1DE5A34900}"/>
              </a:ext>
            </a:extLst>
          </p:cNvPr>
          <p:cNvPicPr>
            <a:picLocks noChangeAspect="1"/>
          </p:cNvPicPr>
          <p:nvPr/>
        </p:nvPicPr>
        <p:blipFill>
          <a:blip r:embed="rId16"/>
          <a:stretch>
            <a:fillRect/>
          </a:stretch>
        </p:blipFill>
        <p:spPr>
          <a:xfrm>
            <a:off x="3511114" y="3056307"/>
            <a:ext cx="1423313" cy="1508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A person smiling at camera&#10;&#10;AI-generated content may be incorrect.">
            <a:extLst>
              <a:ext uri="{FF2B5EF4-FFF2-40B4-BE49-F238E27FC236}">
                <a16:creationId xmlns:a16="http://schemas.microsoft.com/office/drawing/2014/main" id="{82917B92-C7A9-9210-18A9-0850A05996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14261" y="4995336"/>
            <a:ext cx="1432672" cy="15150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3AD8DE27-D84E-3005-D51B-1A0D805B7491}"/>
              </a:ext>
            </a:extLst>
          </p:cNvPr>
          <p:cNvSpPr txBox="1"/>
          <p:nvPr/>
        </p:nvSpPr>
        <p:spPr>
          <a:xfrm>
            <a:off x="6769002" y="466833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Naomi Smyth</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 name="TextBox 5">
            <a:extLst>
              <a:ext uri="{FF2B5EF4-FFF2-40B4-BE49-F238E27FC236}">
                <a16:creationId xmlns:a16="http://schemas.microsoft.com/office/drawing/2014/main" id="{0D069D50-025F-9DBF-4144-31A7743177D2}"/>
              </a:ext>
            </a:extLst>
          </p:cNvPr>
          <p:cNvSpPr txBox="1"/>
          <p:nvPr/>
        </p:nvSpPr>
        <p:spPr>
          <a:xfrm>
            <a:off x="3638186" y="85807"/>
            <a:ext cx="5600472" cy="707886"/>
          </a:xfrm>
          <a:prstGeom prst="rect">
            <a:avLst/>
          </a:prstGeom>
          <a:noFill/>
        </p:spPr>
        <p:txBody>
          <a:bodyPr wrap="square">
            <a:spAutoFit/>
          </a:bodyPr>
          <a:lstStyle/>
          <a:p>
            <a:r>
              <a:rPr lang="en-GB" sz="4000" b="1" dirty="0">
                <a:solidFill>
                  <a:srgbClr val="FFC000"/>
                </a:solidFill>
                <a:latin typeface="Arial" panose="020B0604020202020204" pitchFamily="34" charset="0"/>
                <a:cs typeface="Arial" panose="020B0604020202020204" pitchFamily="34" charset="0"/>
              </a:rPr>
              <a:t>BSC Coaching Team</a:t>
            </a:r>
          </a:p>
        </p:txBody>
      </p:sp>
      <p:pic>
        <p:nvPicPr>
          <p:cNvPr id="5" name="Picture 4" descr="A person smiling at camera&#10;&#10;AI-generated content may be incorrect.">
            <a:extLst>
              <a:ext uri="{FF2B5EF4-FFF2-40B4-BE49-F238E27FC236}">
                <a16:creationId xmlns:a16="http://schemas.microsoft.com/office/drawing/2014/main" id="{6FFE9CC9-9734-87C2-0318-8FD869399238}"/>
              </a:ext>
            </a:extLst>
          </p:cNvPr>
          <p:cNvPicPr>
            <a:picLocks noChangeAspect="1"/>
          </p:cNvPicPr>
          <p:nvPr/>
        </p:nvPicPr>
        <p:blipFill>
          <a:blip r:embed="rId18">
            <a:extLst>
              <a:ext uri="{28A0092B-C50C-407E-A947-70E740481C1C}">
                <a14:useLocalDpi xmlns:a14="http://schemas.microsoft.com/office/drawing/2010/main" val="0"/>
              </a:ext>
            </a:extLst>
          </a:blip>
          <a:srcRect t="15454" r="18793" b="54937"/>
          <a:stretch/>
        </p:blipFill>
        <p:spPr>
          <a:xfrm>
            <a:off x="6974777" y="3128970"/>
            <a:ext cx="1449813" cy="14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Audio 20">
            <a:hlinkClick r:id="" action="ppaction://media"/>
            <a:extLst>
              <a:ext uri="{FF2B5EF4-FFF2-40B4-BE49-F238E27FC236}">
                <a16:creationId xmlns:a16="http://schemas.microsoft.com/office/drawing/2014/main" id="{F9CAF407-A891-4E94-90B1-2753FA56F274}"/>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203125" t="-203125" r="-203125" b="-203125"/>
          <a:stretch>
            <a:fillRect/>
          </a:stretch>
        </p:blipFill>
        <p:spPr>
          <a:xfrm>
            <a:off x="9722401" y="4780865"/>
            <a:ext cx="2057400" cy="2057400"/>
          </a:xfrm>
          <a:prstGeom prst="ellipse">
            <a:avLst/>
          </a:prstGeom>
        </p:spPr>
      </p:pic>
      <p:pic>
        <p:nvPicPr>
          <p:cNvPr id="43" name="Picture 42" descr="A person smiling at the camera&#10;&#10;AI-generated content may be incorrect.">
            <a:extLst>
              <a:ext uri="{FF2B5EF4-FFF2-40B4-BE49-F238E27FC236}">
                <a16:creationId xmlns:a16="http://schemas.microsoft.com/office/drawing/2014/main" id="{554A4658-5127-D1FA-A280-3A2498B8D98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9660" y="5016718"/>
            <a:ext cx="1545223" cy="1545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4" name="TextBox 43">
            <a:extLst>
              <a:ext uri="{FF2B5EF4-FFF2-40B4-BE49-F238E27FC236}">
                <a16:creationId xmlns:a16="http://schemas.microsoft.com/office/drawing/2014/main" id="{ED8AFC65-0F17-144F-B210-F991D03F2ED6}"/>
              </a:ext>
            </a:extLst>
          </p:cNvPr>
          <p:cNvSpPr txBox="1"/>
          <p:nvPr/>
        </p:nvSpPr>
        <p:spPr>
          <a:xfrm>
            <a:off x="3385921" y="4615873"/>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Eva McCann</a:t>
            </a:r>
          </a:p>
        </p:txBody>
      </p:sp>
      <p:pic>
        <p:nvPicPr>
          <p:cNvPr id="46" name="Picture 45" descr="A person in a blue shirt&#10;&#10;AI-generated content may be incorrect.">
            <a:extLst>
              <a:ext uri="{FF2B5EF4-FFF2-40B4-BE49-F238E27FC236}">
                <a16:creationId xmlns:a16="http://schemas.microsoft.com/office/drawing/2014/main" id="{684B6E1C-5A44-4CBE-6D68-0A3665BCD4E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55070" y="5005667"/>
            <a:ext cx="1373390" cy="1545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7" name="TextBox 46">
            <a:extLst>
              <a:ext uri="{FF2B5EF4-FFF2-40B4-BE49-F238E27FC236}">
                <a16:creationId xmlns:a16="http://schemas.microsoft.com/office/drawing/2014/main" id="{3397F407-E0AC-0284-EEBD-FBBEF2BFD3ED}"/>
              </a:ext>
            </a:extLst>
          </p:cNvPr>
          <p:cNvSpPr txBox="1"/>
          <p:nvPr/>
        </p:nvSpPr>
        <p:spPr>
          <a:xfrm>
            <a:off x="5931007" y="6564439"/>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Eddie Kirwan</a:t>
            </a:r>
          </a:p>
        </p:txBody>
      </p:sp>
      <p:pic>
        <p:nvPicPr>
          <p:cNvPr id="49" name="Picture 48" descr="A person with curly hair wearing glasses&#10;&#10;AI-generated content may be incorrect.">
            <a:extLst>
              <a:ext uri="{FF2B5EF4-FFF2-40B4-BE49-F238E27FC236}">
                <a16:creationId xmlns:a16="http://schemas.microsoft.com/office/drawing/2014/main" id="{819CCC0F-C508-A83A-9AE6-923D89D65E1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08647" y="4954427"/>
            <a:ext cx="1533019" cy="1550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0" name="TextBox 49">
            <a:extLst>
              <a:ext uri="{FF2B5EF4-FFF2-40B4-BE49-F238E27FC236}">
                <a16:creationId xmlns:a16="http://schemas.microsoft.com/office/drawing/2014/main" id="{3BC75387-CC58-7B18-55D3-222269805B3F}"/>
              </a:ext>
            </a:extLst>
          </p:cNvPr>
          <p:cNvSpPr txBox="1"/>
          <p:nvPr/>
        </p:nvSpPr>
        <p:spPr>
          <a:xfrm>
            <a:off x="7806209" y="6529310"/>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Matthew Hooker</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52" name="Picture 51" descr="A person wearing glasses and smiling&#10;&#10;AI-generated content may be incorrect.">
            <a:extLst>
              <a:ext uri="{FF2B5EF4-FFF2-40B4-BE49-F238E27FC236}">
                <a16:creationId xmlns:a16="http://schemas.microsoft.com/office/drawing/2014/main" id="{CB496003-C75F-7513-491A-53E5FAABBE5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87738" y="806917"/>
            <a:ext cx="1290082" cy="1431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78165921"/>
      </p:ext>
    </p:extLst>
  </p:cSld>
  <p:clrMapOvr>
    <a:masterClrMapping/>
  </p:clrMapOvr>
  <mc:AlternateContent xmlns:mc="http://schemas.openxmlformats.org/markup-compatibility/2006" xmlns:p14="http://schemas.microsoft.com/office/powerpoint/2010/main">
    <mc:Choice Requires="p14">
      <p:transition spd="slow" p14:dur="1600" advTm="17197">
        <p14:prism isContent="1" isInverted="1"/>
      </p:transition>
    </mc:Choice>
    <mc:Fallback xmlns="">
      <p:transition spd="slow" advTm="17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2C112-4D06-4030-931D-610883E89AB0}"/>
              </a:ext>
            </a:extLst>
          </p:cNvPr>
          <p:cNvSpPr>
            <a:spLocks noGrp="1"/>
          </p:cNvSpPr>
          <p:nvPr>
            <p:ph type="title"/>
          </p:nvPr>
        </p:nvSpPr>
        <p:spPr>
          <a:xfrm>
            <a:off x="5879862" y="3225186"/>
            <a:ext cx="5437187" cy="3404213"/>
          </a:xfrm>
        </p:spPr>
        <p:txBody>
          <a:bodyPr vert="horz" wrap="square" lIns="0" tIns="0" rIns="0" bIns="0" rtlCol="0" anchor="b" anchorCtr="0">
            <a:noAutofit/>
          </a:bodyPr>
          <a:lstStyle/>
          <a:p>
            <a:br>
              <a:rPr lang="en-US" sz="3200" dirty="0"/>
            </a:br>
            <a:br>
              <a:rPr lang="en-US" sz="3200" dirty="0"/>
            </a:br>
            <a:br>
              <a:rPr lang="en-US" sz="3200" dirty="0"/>
            </a:br>
            <a:br>
              <a:rPr lang="en-US" sz="3200" dirty="0"/>
            </a:br>
            <a:br>
              <a:rPr lang="en-US" sz="3200" dirty="0"/>
            </a:br>
            <a:r>
              <a:rPr lang="en-US" sz="5400" b="1" u="sng" dirty="0">
                <a:solidFill>
                  <a:srgbClr val="FFC000"/>
                </a:solidFill>
              </a:rPr>
              <a:t>Step 1:</a:t>
            </a:r>
            <a:br>
              <a:rPr lang="en-US" sz="3200" dirty="0"/>
            </a:br>
            <a:br>
              <a:rPr lang="en-US" sz="3200" dirty="0"/>
            </a:br>
            <a:br>
              <a:rPr lang="en-US" sz="3200" dirty="0"/>
            </a:br>
            <a:br>
              <a:rPr lang="en-US" sz="3200" dirty="0"/>
            </a:br>
            <a:r>
              <a:rPr lang="en-US" sz="4000" dirty="0"/>
              <a:t>You will receive an </a:t>
            </a:r>
            <a:r>
              <a:rPr lang="en-US" sz="4000" b="1" dirty="0">
                <a:solidFill>
                  <a:srgbClr val="FFC000"/>
                </a:solidFill>
              </a:rPr>
              <a:t>email</a:t>
            </a:r>
            <a:r>
              <a:rPr lang="en-US" sz="4000" dirty="0"/>
              <a:t> from James Hand</a:t>
            </a:r>
            <a:br>
              <a:rPr lang="en-US" sz="4000" dirty="0"/>
            </a:br>
            <a:br>
              <a:rPr lang="en-US" sz="4000" dirty="0"/>
            </a:br>
            <a:r>
              <a:rPr lang="en-US" sz="4000" dirty="0"/>
              <a:t>Click on and read the </a:t>
            </a:r>
            <a:r>
              <a:rPr lang="en-US" sz="4000" b="1" dirty="0">
                <a:solidFill>
                  <a:srgbClr val="FFC000"/>
                </a:solidFill>
              </a:rPr>
              <a:t>‘more information’ </a:t>
            </a:r>
            <a:r>
              <a:rPr lang="en-US" sz="4000" dirty="0"/>
              <a:t>link</a:t>
            </a:r>
            <a:endParaRPr lang="en-US" sz="3200" dirty="0"/>
          </a:p>
        </p:txBody>
      </p:sp>
      <p:pic>
        <p:nvPicPr>
          <p:cNvPr id="5" name="Content Placeholder 4" descr="A screenshot of a phone&#10;&#10;AI-generated content may be incorrect.">
            <a:extLst>
              <a:ext uri="{FF2B5EF4-FFF2-40B4-BE49-F238E27FC236}">
                <a16:creationId xmlns:a16="http://schemas.microsoft.com/office/drawing/2014/main" id="{DA8ADAD1-3EAE-8BC5-EC35-DB0D1601907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38476" y="549275"/>
            <a:ext cx="3326998" cy="5761037"/>
          </a:xfrm>
          <a:custGeom>
            <a:avLst/>
            <a:gdLst/>
            <a:ahLst/>
            <a:cxnLst/>
            <a:rect l="l" t="t" r="r" b="b"/>
            <a:pathLst>
              <a:path w="5102225" h="5761037">
                <a:moveTo>
                  <a:pt x="0" y="0"/>
                </a:moveTo>
                <a:lnTo>
                  <a:pt x="5102225" y="0"/>
                </a:lnTo>
                <a:lnTo>
                  <a:pt x="5102225" y="5761037"/>
                </a:lnTo>
                <a:lnTo>
                  <a:pt x="0" y="5761037"/>
                </a:lnTo>
                <a:close/>
              </a:path>
            </a:pathLst>
          </a:custGeom>
        </p:spPr>
      </p:pic>
      <p:sp>
        <p:nvSpPr>
          <p:cNvPr id="6" name="TextBox 5">
            <a:extLst>
              <a:ext uri="{FF2B5EF4-FFF2-40B4-BE49-F238E27FC236}">
                <a16:creationId xmlns:a16="http://schemas.microsoft.com/office/drawing/2014/main" id="{3605F674-9EDD-E0E2-BC10-72D64A72C888}"/>
              </a:ext>
            </a:extLst>
          </p:cNvPr>
          <p:cNvSpPr txBox="1"/>
          <p:nvPr/>
        </p:nvSpPr>
        <p:spPr>
          <a:xfrm>
            <a:off x="1980802" y="4180097"/>
            <a:ext cx="3517028" cy="369332"/>
          </a:xfrm>
          <a:prstGeom prst="rect">
            <a:avLst/>
          </a:prstGeom>
          <a:solidFill>
            <a:srgbClr val="00B0F0"/>
          </a:solidFill>
        </p:spPr>
        <p:txBody>
          <a:bodyPr wrap="square" rtlCol="0">
            <a:spAutoFit/>
          </a:bodyPr>
          <a:lstStyle/>
          <a:p>
            <a:r>
              <a:rPr lang="en-GB" dirty="0"/>
              <a:t>Your swimmer’s name here</a:t>
            </a:r>
          </a:p>
        </p:txBody>
      </p:sp>
      <p:pic>
        <p:nvPicPr>
          <p:cNvPr id="9" name="Audio 8">
            <a:hlinkClick r:id="" action="ppaction://media"/>
            <a:extLst>
              <a:ext uri="{FF2B5EF4-FFF2-40B4-BE49-F238E27FC236}">
                <a16:creationId xmlns:a16="http://schemas.microsoft.com/office/drawing/2014/main" id="{CD023B17-D574-C39E-5408-343B43B728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2008907"/>
      </p:ext>
    </p:extLst>
  </p:cSld>
  <p:clrMapOvr>
    <a:masterClrMapping/>
  </p:clrMapOvr>
  <mc:AlternateContent xmlns:mc="http://schemas.openxmlformats.org/markup-compatibility/2006" xmlns:p14="http://schemas.microsoft.com/office/powerpoint/2010/main">
    <mc:Choice Requires="p14">
      <p:transition spd="slow" p14:dur="2000" advTm="44931"/>
    </mc:Choice>
    <mc:Fallback xmlns="">
      <p:transition spd="slow" advTm="4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D55F862-6F90-002C-6520-04E0C9D2C783}"/>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8B9A2-EDB1-A214-E526-EA42D28710DB}"/>
              </a:ext>
            </a:extLst>
          </p:cNvPr>
          <p:cNvSpPr>
            <a:spLocks noGrp="1"/>
          </p:cNvSpPr>
          <p:nvPr>
            <p:ph type="title"/>
          </p:nvPr>
        </p:nvSpPr>
        <p:spPr>
          <a:xfrm>
            <a:off x="5221516" y="549274"/>
            <a:ext cx="6419621" cy="5714366"/>
          </a:xfrm>
        </p:spPr>
        <p:txBody>
          <a:bodyPr vert="horz" wrap="square" lIns="0" tIns="0" rIns="0" bIns="0" rtlCol="0" anchor="b" anchorCtr="0">
            <a:normAutofit/>
          </a:bodyPr>
          <a:lstStyle/>
          <a:p>
            <a:pPr>
              <a:lnSpc>
                <a:spcPct val="90000"/>
              </a:lnSpc>
            </a:pPr>
            <a:r>
              <a:rPr lang="en-US" sz="5400" dirty="0"/>
              <a:t>You can also go in via the Sports Engine App</a:t>
            </a:r>
            <a:br>
              <a:rPr lang="en-US" sz="5400" dirty="0"/>
            </a:br>
            <a:br>
              <a:rPr lang="en-US" sz="5400" dirty="0"/>
            </a:br>
            <a:r>
              <a:rPr lang="en-US" sz="5400" dirty="0"/>
              <a:t>Click on and read the ‘more information’ link</a:t>
            </a:r>
            <a:endParaRPr lang="en-US" sz="3200" dirty="0"/>
          </a:p>
        </p:txBody>
      </p:sp>
      <p:pic>
        <p:nvPicPr>
          <p:cNvPr id="7" name="Content Placeholder 6" descr="A screenshot of a phone&#10;&#10;AI-generated content may be incorrect.">
            <a:extLst>
              <a:ext uri="{FF2B5EF4-FFF2-40B4-BE49-F238E27FC236}">
                <a16:creationId xmlns:a16="http://schemas.microsoft.com/office/drawing/2014/main" id="{AC2F5475-6B80-C399-2933-64A2CAA699F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2445" y="91717"/>
            <a:ext cx="3420714" cy="6674565"/>
          </a:xfrm>
          <a:custGeom>
            <a:avLst/>
            <a:gdLst/>
            <a:ahLst/>
            <a:cxnLst/>
            <a:rect l="l" t="t" r="r" b="b"/>
            <a:pathLst>
              <a:path w="5102225" h="5761037">
                <a:moveTo>
                  <a:pt x="0" y="0"/>
                </a:moveTo>
                <a:lnTo>
                  <a:pt x="5102225" y="0"/>
                </a:lnTo>
                <a:lnTo>
                  <a:pt x="5102225" y="5761037"/>
                </a:lnTo>
                <a:lnTo>
                  <a:pt x="0" y="5761037"/>
                </a:lnTo>
                <a:close/>
              </a:path>
            </a:pathLst>
          </a:custGeom>
        </p:spPr>
      </p:pic>
      <p:pic>
        <p:nvPicPr>
          <p:cNvPr id="30" name="Audio 29">
            <a:hlinkClick r:id="" action="ppaction://media"/>
            <a:extLst>
              <a:ext uri="{FF2B5EF4-FFF2-40B4-BE49-F238E27FC236}">
                <a16:creationId xmlns:a16="http://schemas.microsoft.com/office/drawing/2014/main" id="{03AA1D5D-E3BB-9BEE-61DF-3811AD779E0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5240134"/>
      </p:ext>
    </p:extLst>
  </p:cSld>
  <p:clrMapOvr>
    <a:masterClrMapping/>
  </p:clrMapOvr>
  <mc:AlternateContent xmlns:mc="http://schemas.openxmlformats.org/markup-compatibility/2006" xmlns:p14="http://schemas.microsoft.com/office/powerpoint/2010/main">
    <mc:Choice Requires="p14">
      <p:transition spd="slow" p14:dur="2000" advTm="33356"/>
    </mc:Choice>
    <mc:Fallback xmlns="">
      <p:transition spd="slow" advTm="33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C9AAE-997A-10F8-C603-4DC2F5F78B59}"/>
              </a:ext>
            </a:extLst>
          </p:cNvPr>
          <p:cNvSpPr>
            <a:spLocks noGrp="1"/>
          </p:cNvSpPr>
          <p:nvPr>
            <p:ph type="title"/>
          </p:nvPr>
        </p:nvSpPr>
        <p:spPr>
          <a:xfrm>
            <a:off x="6048768" y="3848633"/>
            <a:ext cx="5437187" cy="2986234"/>
          </a:xfrm>
        </p:spPr>
        <p:txBody>
          <a:bodyPr vert="horz" wrap="square" lIns="0" tIns="0" rIns="0" bIns="0" rtlCol="0" anchor="b" anchorCtr="0">
            <a:normAutofit fontScale="90000"/>
          </a:bodyPr>
          <a:lstStyle/>
          <a:p>
            <a:r>
              <a:rPr lang="en-US" sz="6000" b="1" u="sng" dirty="0">
                <a:solidFill>
                  <a:srgbClr val="FFC000"/>
                </a:solidFill>
              </a:rPr>
              <a:t>Step 2:</a:t>
            </a:r>
            <a:br>
              <a:rPr lang="en-US" sz="3600" dirty="0"/>
            </a:br>
            <a:r>
              <a:rPr lang="en-US" sz="3600" dirty="0"/>
              <a:t>Accepting or Declining the invite</a:t>
            </a:r>
            <a:br>
              <a:rPr lang="en-US" sz="3600" dirty="0"/>
            </a:br>
            <a:br>
              <a:rPr lang="en-US" sz="3600" dirty="0"/>
            </a:br>
            <a:r>
              <a:rPr lang="en-US" sz="3600" dirty="0"/>
              <a:t>Yes or No</a:t>
            </a:r>
            <a:br>
              <a:rPr lang="en-US" sz="3600" dirty="0"/>
            </a:br>
            <a:br>
              <a:rPr lang="en-US" sz="3600" dirty="0"/>
            </a:br>
            <a:r>
              <a:rPr lang="en-US" sz="3600" dirty="0"/>
              <a:t>Note section </a:t>
            </a:r>
            <a:br>
              <a:rPr lang="en-US" sz="3600" dirty="0"/>
            </a:br>
            <a:br>
              <a:rPr lang="en-US" sz="3600" dirty="0"/>
            </a:br>
            <a:r>
              <a:rPr lang="en-US" sz="3600" dirty="0"/>
              <a:t>Click on the box</a:t>
            </a:r>
            <a:br>
              <a:rPr lang="en-US" sz="3600" dirty="0"/>
            </a:br>
            <a:br>
              <a:rPr lang="en-US" sz="3600" dirty="0"/>
            </a:br>
            <a:r>
              <a:rPr lang="en-US" sz="3600" dirty="0"/>
              <a:t>Apply</a:t>
            </a:r>
            <a:br>
              <a:rPr lang="en-US" sz="6400" dirty="0"/>
            </a:br>
            <a:endParaRPr lang="en-US" sz="6400" dirty="0"/>
          </a:p>
        </p:txBody>
      </p:sp>
      <p:pic>
        <p:nvPicPr>
          <p:cNvPr id="5" name="Content Placeholder 4" descr="A screenshot of a computer&#10;&#10;AI-generated content may be incorrect.">
            <a:extLst>
              <a:ext uri="{FF2B5EF4-FFF2-40B4-BE49-F238E27FC236}">
                <a16:creationId xmlns:a16="http://schemas.microsoft.com/office/drawing/2014/main" id="{A73C3C90-E60F-BA60-9494-96694C9EB4D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35416" y="619828"/>
            <a:ext cx="2794102" cy="5761037"/>
          </a:xfrm>
          <a:custGeom>
            <a:avLst/>
            <a:gdLst/>
            <a:ahLst/>
            <a:cxnLst/>
            <a:rect l="l" t="t" r="r" b="b"/>
            <a:pathLst>
              <a:path w="5102225" h="5761037">
                <a:moveTo>
                  <a:pt x="0" y="0"/>
                </a:moveTo>
                <a:lnTo>
                  <a:pt x="5102225" y="0"/>
                </a:lnTo>
                <a:lnTo>
                  <a:pt x="5102225" y="5761037"/>
                </a:lnTo>
                <a:lnTo>
                  <a:pt x="0" y="5761037"/>
                </a:lnTo>
                <a:close/>
              </a:path>
            </a:pathLst>
          </a:custGeom>
        </p:spPr>
      </p:pic>
      <p:sp>
        <p:nvSpPr>
          <p:cNvPr id="6" name="TextBox 5">
            <a:extLst>
              <a:ext uri="{FF2B5EF4-FFF2-40B4-BE49-F238E27FC236}">
                <a16:creationId xmlns:a16="http://schemas.microsoft.com/office/drawing/2014/main" id="{3310A9B8-EA0E-2C54-132A-85F48BADD220}"/>
              </a:ext>
            </a:extLst>
          </p:cNvPr>
          <p:cNvSpPr txBox="1"/>
          <p:nvPr/>
        </p:nvSpPr>
        <p:spPr>
          <a:xfrm>
            <a:off x="2216124" y="1368962"/>
            <a:ext cx="3517028" cy="369332"/>
          </a:xfrm>
          <a:prstGeom prst="rect">
            <a:avLst/>
          </a:prstGeom>
          <a:solidFill>
            <a:srgbClr val="00B0F0"/>
          </a:solidFill>
        </p:spPr>
        <p:txBody>
          <a:bodyPr wrap="square" rtlCol="0">
            <a:spAutoFit/>
          </a:bodyPr>
          <a:lstStyle/>
          <a:p>
            <a:r>
              <a:rPr lang="en-GB" dirty="0"/>
              <a:t>Your swimmer’s name here</a:t>
            </a:r>
          </a:p>
        </p:txBody>
      </p:sp>
      <p:cxnSp>
        <p:nvCxnSpPr>
          <p:cNvPr id="8" name="Straight Arrow Connector 7">
            <a:extLst>
              <a:ext uri="{FF2B5EF4-FFF2-40B4-BE49-F238E27FC236}">
                <a16:creationId xmlns:a16="http://schemas.microsoft.com/office/drawing/2014/main" id="{E76E4C73-71E8-0ADB-ADE4-743F24104E9B}"/>
              </a:ext>
            </a:extLst>
          </p:cNvPr>
          <p:cNvCxnSpPr/>
          <p:nvPr/>
        </p:nvCxnSpPr>
        <p:spPr>
          <a:xfrm>
            <a:off x="731141" y="1940338"/>
            <a:ext cx="832106" cy="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59E06328-A514-6C4A-F10B-ACE0166C3852}"/>
              </a:ext>
            </a:extLst>
          </p:cNvPr>
          <p:cNvCxnSpPr/>
          <p:nvPr/>
        </p:nvCxnSpPr>
        <p:spPr>
          <a:xfrm>
            <a:off x="896845" y="3201448"/>
            <a:ext cx="832106" cy="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41671CFF-CA05-22FD-C74A-776686C33637}"/>
              </a:ext>
            </a:extLst>
          </p:cNvPr>
          <p:cNvCxnSpPr>
            <a:cxnSpLocks/>
          </p:cNvCxnSpPr>
          <p:nvPr/>
        </p:nvCxnSpPr>
        <p:spPr>
          <a:xfrm flipH="1">
            <a:off x="4270221" y="6083537"/>
            <a:ext cx="1364769" cy="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6" name="Audio 35">
            <a:hlinkClick r:id="" action="ppaction://media"/>
            <a:extLst>
              <a:ext uri="{FF2B5EF4-FFF2-40B4-BE49-F238E27FC236}">
                <a16:creationId xmlns:a16="http://schemas.microsoft.com/office/drawing/2014/main" id="{BD52FBE3-6FF3-4821-37AE-A1F6D8A11C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25" name="Graphic 24" descr="Swimming with solid fill">
            <a:extLst>
              <a:ext uri="{FF2B5EF4-FFF2-40B4-BE49-F238E27FC236}">
                <a16:creationId xmlns:a16="http://schemas.microsoft.com/office/drawing/2014/main" id="{75B955B7-63A4-4B79-1887-412477424C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10585" y="4233002"/>
            <a:ext cx="914400" cy="914400"/>
          </a:xfrm>
          <a:prstGeom prst="rect">
            <a:avLst/>
          </a:prstGeom>
        </p:spPr>
      </p:pic>
      <p:pic>
        <p:nvPicPr>
          <p:cNvPr id="26" name="Graphic 25" descr="Swimming with solid fill">
            <a:extLst>
              <a:ext uri="{FF2B5EF4-FFF2-40B4-BE49-F238E27FC236}">
                <a16:creationId xmlns:a16="http://schemas.microsoft.com/office/drawing/2014/main" id="{55A69C93-72C2-CA7F-C59C-CEE6BC194C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6802" y="3270892"/>
            <a:ext cx="914400" cy="914400"/>
          </a:xfrm>
          <a:prstGeom prst="rect">
            <a:avLst/>
          </a:prstGeom>
        </p:spPr>
      </p:pic>
      <p:pic>
        <p:nvPicPr>
          <p:cNvPr id="27" name="Graphic 26" descr="Swimming with solid fill">
            <a:extLst>
              <a:ext uri="{FF2B5EF4-FFF2-40B4-BE49-F238E27FC236}">
                <a16:creationId xmlns:a16="http://schemas.microsoft.com/office/drawing/2014/main" id="{19B95C8B-F8A8-1301-FB76-D547FC9467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6676" y="2287048"/>
            <a:ext cx="914400" cy="914400"/>
          </a:xfrm>
          <a:prstGeom prst="rect">
            <a:avLst/>
          </a:prstGeom>
        </p:spPr>
      </p:pic>
      <p:pic>
        <p:nvPicPr>
          <p:cNvPr id="28" name="Graphic 27" descr="Swimming with solid fill">
            <a:extLst>
              <a:ext uri="{FF2B5EF4-FFF2-40B4-BE49-F238E27FC236}">
                <a16:creationId xmlns:a16="http://schemas.microsoft.com/office/drawing/2014/main" id="{F8166114-FDB3-8271-E2C6-F0821E113F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10585" y="5260690"/>
            <a:ext cx="914400" cy="914400"/>
          </a:xfrm>
          <a:prstGeom prst="rect">
            <a:avLst/>
          </a:prstGeom>
        </p:spPr>
      </p:pic>
    </p:spTree>
    <p:extLst>
      <p:ext uri="{BB962C8B-B14F-4D97-AF65-F5344CB8AC3E}">
        <p14:creationId xmlns:p14="http://schemas.microsoft.com/office/powerpoint/2010/main" val="2374781477"/>
      </p:ext>
    </p:extLst>
  </p:cSld>
  <p:clrMapOvr>
    <a:masterClrMapping/>
  </p:clrMapOvr>
  <mc:AlternateContent xmlns:mc="http://schemas.openxmlformats.org/markup-compatibility/2006" xmlns:p14="http://schemas.microsoft.com/office/powerpoint/2010/main">
    <mc:Choice Requires="p14">
      <p:transition spd="slow" p14:dur="2000" advTm="124102"/>
    </mc:Choice>
    <mc:Fallback xmlns="">
      <p:transition spd="slow" advTm="12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EDC57D6-65CF-079B-1C17-1ADBDB5569E8}"/>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 name="Group 1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9" name="Freeform: Shape 1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Oval 2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4" name="Rectangle 2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0CB82-5646-7B77-0770-DEA661CAB3A4}"/>
              </a:ext>
            </a:extLst>
          </p:cNvPr>
          <p:cNvSpPr>
            <a:spLocks noGrp="1"/>
          </p:cNvSpPr>
          <p:nvPr>
            <p:ph type="title"/>
          </p:nvPr>
        </p:nvSpPr>
        <p:spPr>
          <a:xfrm>
            <a:off x="6203951" y="400051"/>
            <a:ext cx="5437187" cy="4177876"/>
          </a:xfrm>
        </p:spPr>
        <p:txBody>
          <a:bodyPr vert="horz" wrap="square" lIns="0" tIns="0" rIns="0" bIns="0" rtlCol="0" anchor="b" anchorCtr="0">
            <a:normAutofit/>
          </a:bodyPr>
          <a:lstStyle/>
          <a:p>
            <a:pPr>
              <a:lnSpc>
                <a:spcPct val="90000"/>
              </a:lnSpc>
            </a:pPr>
            <a:r>
              <a:rPr lang="en-US" sz="5400" b="1" u="sng" dirty="0">
                <a:solidFill>
                  <a:srgbClr val="FFC000"/>
                </a:solidFill>
              </a:rPr>
              <a:t>Step 3:</a:t>
            </a:r>
            <a:br>
              <a:rPr lang="en-US" sz="3000" dirty="0"/>
            </a:br>
            <a:br>
              <a:rPr lang="en-US" sz="3000" dirty="0"/>
            </a:br>
            <a:br>
              <a:rPr lang="en-US" sz="3000" dirty="0"/>
            </a:br>
            <a:br>
              <a:rPr lang="en-US" sz="3000" dirty="0"/>
            </a:br>
            <a:br>
              <a:rPr lang="en-US" sz="3000" dirty="0"/>
            </a:br>
            <a:r>
              <a:rPr lang="en-US" sz="3000" dirty="0"/>
              <a:t>Commit by event Sign Up</a:t>
            </a:r>
            <a:br>
              <a:rPr lang="en-US" sz="3000" dirty="0"/>
            </a:br>
            <a:br>
              <a:rPr lang="en-US" sz="3000" dirty="0"/>
            </a:br>
            <a:r>
              <a:rPr lang="en-US" sz="3000" dirty="0"/>
              <a:t>Pending events until Coach approves</a:t>
            </a:r>
          </a:p>
        </p:txBody>
      </p:sp>
      <p:pic>
        <p:nvPicPr>
          <p:cNvPr id="7" name="Content Placeholder 6" descr="A screenshot of a phone&#10;&#10;AI-generated content may be incorrect.">
            <a:extLst>
              <a:ext uri="{FF2B5EF4-FFF2-40B4-BE49-F238E27FC236}">
                <a16:creationId xmlns:a16="http://schemas.microsoft.com/office/drawing/2014/main" id="{053C534F-5D90-395C-F252-BAF216C78E5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6337" b="34948"/>
          <a:stretch/>
        </p:blipFill>
        <p:spPr>
          <a:xfrm>
            <a:off x="550862" y="1204230"/>
            <a:ext cx="4788880" cy="4572000"/>
          </a:xfrm>
          <a:custGeom>
            <a:avLst/>
            <a:gdLst/>
            <a:ahLst/>
            <a:cxnLst/>
            <a:rect l="l" t="t" r="r" b="b"/>
            <a:pathLst>
              <a:path w="5102225" h="5761037">
                <a:moveTo>
                  <a:pt x="0" y="0"/>
                </a:moveTo>
                <a:lnTo>
                  <a:pt x="5102225" y="0"/>
                </a:lnTo>
                <a:lnTo>
                  <a:pt x="5102225" y="5761037"/>
                </a:lnTo>
                <a:lnTo>
                  <a:pt x="0" y="5761037"/>
                </a:lnTo>
                <a:close/>
              </a:path>
            </a:pathLst>
          </a:custGeom>
        </p:spPr>
      </p:pic>
      <p:cxnSp>
        <p:nvCxnSpPr>
          <p:cNvPr id="8" name="Straight Arrow Connector 7">
            <a:extLst>
              <a:ext uri="{FF2B5EF4-FFF2-40B4-BE49-F238E27FC236}">
                <a16:creationId xmlns:a16="http://schemas.microsoft.com/office/drawing/2014/main" id="{F857FF6F-50A0-4FD4-7F7F-6B59976A8A7B}"/>
              </a:ext>
            </a:extLst>
          </p:cNvPr>
          <p:cNvCxnSpPr>
            <a:cxnSpLocks/>
          </p:cNvCxnSpPr>
          <p:nvPr/>
        </p:nvCxnSpPr>
        <p:spPr>
          <a:xfrm flipH="1">
            <a:off x="4944591" y="4871957"/>
            <a:ext cx="1364769" cy="0"/>
          </a:xfrm>
          <a:prstGeom prst="straightConnector1">
            <a:avLst/>
          </a:prstGeom>
          <a:ln w="762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a:extLst>
              <a:ext uri="{FF2B5EF4-FFF2-40B4-BE49-F238E27FC236}">
                <a16:creationId xmlns:a16="http://schemas.microsoft.com/office/drawing/2014/main" id="{92154DC0-5AA3-8B9A-0A63-EF714E8E4B30}"/>
              </a:ext>
            </a:extLst>
          </p:cNvPr>
          <p:cNvSpPr txBox="1"/>
          <p:nvPr/>
        </p:nvSpPr>
        <p:spPr>
          <a:xfrm>
            <a:off x="643457" y="4648578"/>
            <a:ext cx="3517028" cy="369332"/>
          </a:xfrm>
          <a:prstGeom prst="rect">
            <a:avLst/>
          </a:prstGeom>
          <a:solidFill>
            <a:srgbClr val="00B0F0"/>
          </a:solidFill>
        </p:spPr>
        <p:txBody>
          <a:bodyPr wrap="square" rtlCol="0">
            <a:spAutoFit/>
          </a:bodyPr>
          <a:lstStyle/>
          <a:p>
            <a:r>
              <a:rPr lang="en-GB" dirty="0"/>
              <a:t>Your swimmer’s name here</a:t>
            </a:r>
          </a:p>
        </p:txBody>
      </p:sp>
      <p:pic>
        <p:nvPicPr>
          <p:cNvPr id="10" name="Audio 9">
            <a:hlinkClick r:id="" action="ppaction://media"/>
            <a:extLst>
              <a:ext uri="{FF2B5EF4-FFF2-40B4-BE49-F238E27FC236}">
                <a16:creationId xmlns:a16="http://schemas.microsoft.com/office/drawing/2014/main" id="{0A4B19F8-44F2-EAC9-CFFC-09B79EA912C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16" name="Graphic 15" descr="Swimming with solid fill">
            <a:extLst>
              <a:ext uri="{FF2B5EF4-FFF2-40B4-BE49-F238E27FC236}">
                <a16:creationId xmlns:a16="http://schemas.microsoft.com/office/drawing/2014/main" id="{28078132-887A-827A-6692-0EDAFFD9D7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14647" y="2652855"/>
            <a:ext cx="914400" cy="914400"/>
          </a:xfrm>
          <a:prstGeom prst="rect">
            <a:avLst/>
          </a:prstGeom>
        </p:spPr>
      </p:pic>
      <p:pic>
        <p:nvPicPr>
          <p:cNvPr id="17" name="Graphic 16" descr="Swimming with solid fill">
            <a:extLst>
              <a:ext uri="{FF2B5EF4-FFF2-40B4-BE49-F238E27FC236}">
                <a16:creationId xmlns:a16="http://schemas.microsoft.com/office/drawing/2014/main" id="{88C171AD-86A1-C0B7-8C95-6CA3FD18F2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4595" y="3670756"/>
            <a:ext cx="914400" cy="914400"/>
          </a:xfrm>
          <a:prstGeom prst="rect">
            <a:avLst/>
          </a:prstGeom>
        </p:spPr>
      </p:pic>
    </p:spTree>
    <p:extLst>
      <p:ext uri="{BB962C8B-B14F-4D97-AF65-F5344CB8AC3E}">
        <p14:creationId xmlns:p14="http://schemas.microsoft.com/office/powerpoint/2010/main" val="3444278416"/>
      </p:ext>
    </p:extLst>
  </p:cSld>
  <p:clrMapOvr>
    <a:masterClrMapping/>
  </p:clrMapOvr>
  <mc:AlternateContent xmlns:mc="http://schemas.openxmlformats.org/markup-compatibility/2006" xmlns:p14="http://schemas.microsoft.com/office/powerpoint/2010/main">
    <mc:Choice Requires="p14">
      <p:transition spd="slow" p14:dur="2000" advTm="28392"/>
    </mc:Choice>
    <mc:Fallback xmlns="">
      <p:transition spd="slow" advTm="2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6.3|1|3.8|0.7|4|0.5|4.3|0.5|4|0.4|3.3|0.4|3.8|0.5"/>
</p:tagLst>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6f0b9487-4fa8-42a8-aeb4-bf2e2c22d4e8}" enabled="0" method="" siteId="{6f0b9487-4fa8-42a8-aeb4-bf2e2c22d4e8}" removed="1"/>
</clbl:labelList>
</file>

<file path=docProps/app.xml><?xml version="1.0" encoding="utf-8"?>
<Properties xmlns="http://schemas.openxmlformats.org/officeDocument/2006/extended-properties" xmlns:vt="http://schemas.openxmlformats.org/officeDocument/2006/docPropsVTypes">
  <TotalTime>0</TotalTime>
  <Words>480</Words>
  <Application>Microsoft Office PowerPoint</Application>
  <PresentationFormat>Widescreen</PresentationFormat>
  <Paragraphs>97</Paragraphs>
  <Slides>16</Slides>
  <Notes>9</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Avenir Next LT Pro</vt:lpstr>
      <vt:lpstr>Calibri</vt:lpstr>
      <vt:lpstr>3DFloatVTI</vt:lpstr>
      <vt:lpstr>Bangor Swimming Club </vt:lpstr>
      <vt:lpstr>PowerPoint Presentation</vt:lpstr>
      <vt:lpstr>PowerPoint Presentation</vt:lpstr>
      <vt:lpstr>PowerPoint Presentation</vt:lpstr>
      <vt:lpstr>PowerPoint Presentation</vt:lpstr>
      <vt:lpstr>     Step 1:    You will receive an email from James Hand  Click on and read the ‘more information’ link</vt:lpstr>
      <vt:lpstr>You can also go in via the Sports Engine App  Click on and read the ‘more information’ link</vt:lpstr>
      <vt:lpstr>Step 2: Accepting or Declining the invite  Yes or No  Note section   Click on the box  Apply </vt:lpstr>
      <vt:lpstr>Step 3:     Commit by event Sign Up  Pending events until Coach approves</vt:lpstr>
      <vt:lpstr>Step 4:    Email confirmation of what you have declared </vt:lpstr>
      <vt:lpstr>Step 5:   The PDF with accepted entries will be sent to your squad’s WhatsApp communication by your Team Manager  Please check and read your swimmers’ entries. If you see anything you wish to change, please email either:  coachsarah@bangorsc.co.uk or Jameshand1980@me.com    </vt:lpstr>
      <vt:lpstr>PowerPoint Presentation</vt:lpstr>
      <vt:lpstr>Swim Equipment for Race Day</vt:lpstr>
      <vt:lpstr>Etiquette </vt:lpstr>
      <vt:lpstr>Meet Mobile App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Bangor Swimming Club </dc:title>
  <dc:creator>Reynolds, Sarah</dc:creator>
  <cp:lastModifiedBy>Reynolds, Sarah</cp:lastModifiedBy>
  <cp:revision>6</cp:revision>
  <dcterms:created xsi:type="dcterms:W3CDTF">2024-11-17T16:23:48Z</dcterms:created>
  <dcterms:modified xsi:type="dcterms:W3CDTF">2025-10-17T08:38:53Z</dcterms:modified>
</cp:coreProperties>
</file>